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sldIdLst>
    <p:sldId id="285" r:id="rId5"/>
  </p:sldIdLst>
  <p:sldSz cx="27432000" cy="19202400"/>
  <p:notesSz cx="6858000" cy="9144000"/>
  <p:defaultTextStyle>
    <a:defPPr>
      <a:defRPr lang="en-US"/>
    </a:defPPr>
    <a:lvl1pPr algn="l" defTabSz="2506663" rtl="0" fontAlgn="base">
      <a:spcBef>
        <a:spcPct val="0"/>
      </a:spcBef>
      <a:spcAft>
        <a:spcPct val="0"/>
      </a:spcAft>
      <a:defRPr sz="4900" kern="1200">
        <a:solidFill>
          <a:schemeClr val="tx1"/>
        </a:solidFill>
        <a:latin typeface="Arial" charset="0"/>
        <a:ea typeface="+mn-ea"/>
        <a:cs typeface="Arial" charset="0"/>
      </a:defRPr>
    </a:lvl1pPr>
    <a:lvl2pPr marL="1252538" indent="-795338" algn="l" defTabSz="2506663" rtl="0" fontAlgn="base">
      <a:spcBef>
        <a:spcPct val="0"/>
      </a:spcBef>
      <a:spcAft>
        <a:spcPct val="0"/>
      </a:spcAft>
      <a:defRPr sz="4900" kern="1200">
        <a:solidFill>
          <a:schemeClr val="tx1"/>
        </a:solidFill>
        <a:latin typeface="Arial" charset="0"/>
        <a:ea typeface="+mn-ea"/>
        <a:cs typeface="Arial" charset="0"/>
      </a:defRPr>
    </a:lvl2pPr>
    <a:lvl3pPr marL="2506663" indent="-1592263" algn="l" defTabSz="2506663" rtl="0" fontAlgn="base">
      <a:spcBef>
        <a:spcPct val="0"/>
      </a:spcBef>
      <a:spcAft>
        <a:spcPct val="0"/>
      </a:spcAft>
      <a:defRPr sz="4900" kern="1200">
        <a:solidFill>
          <a:schemeClr val="tx1"/>
        </a:solidFill>
        <a:latin typeface="Arial" charset="0"/>
        <a:ea typeface="+mn-ea"/>
        <a:cs typeface="Arial" charset="0"/>
      </a:defRPr>
    </a:lvl3pPr>
    <a:lvl4pPr marL="3760788" indent="-2389188" algn="l" defTabSz="2506663" rtl="0" fontAlgn="base">
      <a:spcBef>
        <a:spcPct val="0"/>
      </a:spcBef>
      <a:spcAft>
        <a:spcPct val="0"/>
      </a:spcAft>
      <a:defRPr sz="4900" kern="1200">
        <a:solidFill>
          <a:schemeClr val="tx1"/>
        </a:solidFill>
        <a:latin typeface="Arial" charset="0"/>
        <a:ea typeface="+mn-ea"/>
        <a:cs typeface="Arial" charset="0"/>
      </a:defRPr>
    </a:lvl4pPr>
    <a:lvl5pPr marL="5014913" indent="-3186113" algn="l" defTabSz="2506663" rtl="0" fontAlgn="base">
      <a:spcBef>
        <a:spcPct val="0"/>
      </a:spcBef>
      <a:spcAft>
        <a:spcPct val="0"/>
      </a:spcAft>
      <a:defRPr sz="4900" kern="1200">
        <a:solidFill>
          <a:schemeClr val="tx1"/>
        </a:solidFill>
        <a:latin typeface="Arial" charset="0"/>
        <a:ea typeface="+mn-ea"/>
        <a:cs typeface="Arial" charset="0"/>
      </a:defRPr>
    </a:lvl5pPr>
    <a:lvl6pPr marL="2286000" algn="l" defTabSz="914400" rtl="0" eaLnBrk="1" latinLnBrk="0" hangingPunct="1">
      <a:defRPr sz="4900" kern="1200">
        <a:solidFill>
          <a:schemeClr val="tx1"/>
        </a:solidFill>
        <a:latin typeface="Arial" charset="0"/>
        <a:ea typeface="+mn-ea"/>
        <a:cs typeface="Arial" charset="0"/>
      </a:defRPr>
    </a:lvl6pPr>
    <a:lvl7pPr marL="2743200" algn="l" defTabSz="914400" rtl="0" eaLnBrk="1" latinLnBrk="0" hangingPunct="1">
      <a:defRPr sz="4900" kern="1200">
        <a:solidFill>
          <a:schemeClr val="tx1"/>
        </a:solidFill>
        <a:latin typeface="Arial" charset="0"/>
        <a:ea typeface="+mn-ea"/>
        <a:cs typeface="Arial" charset="0"/>
      </a:defRPr>
    </a:lvl7pPr>
    <a:lvl8pPr marL="3200400" algn="l" defTabSz="914400" rtl="0" eaLnBrk="1" latinLnBrk="0" hangingPunct="1">
      <a:defRPr sz="4900" kern="1200">
        <a:solidFill>
          <a:schemeClr val="tx1"/>
        </a:solidFill>
        <a:latin typeface="Arial" charset="0"/>
        <a:ea typeface="+mn-ea"/>
        <a:cs typeface="Arial" charset="0"/>
      </a:defRPr>
    </a:lvl8pPr>
    <a:lvl9pPr marL="3657600" algn="l" defTabSz="914400" rtl="0" eaLnBrk="1" latinLnBrk="0" hangingPunct="1">
      <a:defRPr sz="4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 lastIdx="2" clrIdx="0"/>
  <p:cmAuthor id="1" name="Unknown User1" initials="Unknown User1" lastIdx="1" clrIdx="1"/>
  <p:cmAuthor id="2" name="Unknown User2" initials="Unknown User2" lastIdx="1" clrIdx="2"/>
  <p:cmAuthor id="3" name="PosterPresentations.com - 510.649.3001"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C3F3"/>
    <a:srgbClr val="F3715B"/>
    <a:srgbClr val="E7FC6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16" autoAdjust="0"/>
    <p:restoredTop sz="94611" autoAdjust="0"/>
  </p:normalViewPr>
  <p:slideViewPr>
    <p:cSldViewPr snapToGrid="0" snapToObjects="1">
      <p:cViewPr>
        <p:scale>
          <a:sx n="49" d="100"/>
          <a:sy n="49" d="100"/>
        </p:scale>
        <p:origin x="8" y="-88"/>
      </p:cViewPr>
      <p:guideLst>
        <p:guide orient="horz" pos="1936"/>
        <p:guide orient="horz" pos="168"/>
        <p:guide orient="horz" pos="1176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tableStyles" Target="tableStyles.xml"/><Relationship Id="rId7" Type="http://schemas.openxmlformats.org/officeDocument/2006/relationships/printerSettings" Target="printerSettings/printerSettings1.bin"/><Relationship Id="rId2" Type="http://schemas.openxmlformats.org/officeDocument/2006/relationships/slideMaster" Target="slideMasters/slideMaster2.xml"/><Relationship Id="rId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507943"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2507943" fontAlgn="auto">
              <a:spcBef>
                <a:spcPts val="0"/>
              </a:spcBef>
              <a:spcAft>
                <a:spcPts val="0"/>
              </a:spcAft>
              <a:defRPr sz="1200" smtClean="0">
                <a:latin typeface="+mn-lt"/>
                <a:cs typeface="+mn-cs"/>
              </a:defRPr>
            </a:lvl1pPr>
          </a:lstStyle>
          <a:p>
            <a:pPr>
              <a:defRPr/>
            </a:pPr>
            <a:fld id="{3A82EC9C-D195-4C8C-8C4A-B1C298522A7C}" type="datetimeFigureOut">
              <a:rPr lang="en-US"/>
              <a:pPr>
                <a:defRPr/>
              </a:pPr>
              <a:t>27/11/20</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507943"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2507943" fontAlgn="auto">
              <a:spcBef>
                <a:spcPts val="0"/>
              </a:spcBef>
              <a:spcAft>
                <a:spcPts val="0"/>
              </a:spcAft>
              <a:defRPr sz="1200" smtClean="0">
                <a:latin typeface="+mn-lt"/>
                <a:cs typeface="+mn-cs"/>
              </a:defRPr>
            </a:lvl1pPr>
          </a:lstStyle>
          <a:p>
            <a:pPr>
              <a:defRPr/>
            </a:pPr>
            <a:fld id="{34305BC4-8629-42C0-BCC3-EBAF1379DEC6}" type="slidenum">
              <a:rPr lang="en-US"/>
              <a:pPr>
                <a:defRPr/>
              </a:pPr>
              <a:t>‹#›</a:t>
            </a:fld>
            <a:endParaRPr lang="en-US" dirty="0"/>
          </a:p>
        </p:txBody>
      </p:sp>
    </p:spTree>
    <p:extLst>
      <p:ext uri="{BB962C8B-B14F-4D97-AF65-F5344CB8AC3E}">
        <p14:creationId xmlns:p14="http://schemas.microsoft.com/office/powerpoint/2010/main" val="1512597454"/>
      </p:ext>
    </p:extLst>
  </p:cSld>
  <p:clrMap bg1="lt1" tx1="dk1" bg2="lt2" tx2="dk2" accent1="accent1" accent2="accent2" accent3="accent3" accent4="accent4" accent5="accent5" accent6="accent6" hlink="hlink" folHlink="folHlink"/>
  <p:notesStyle>
    <a:lvl1pPr algn="l" defTabSz="2506663" rtl="0" fontAlgn="base">
      <a:spcBef>
        <a:spcPct val="30000"/>
      </a:spcBef>
      <a:spcAft>
        <a:spcPct val="0"/>
      </a:spcAft>
      <a:defRPr sz="3300" kern="1200">
        <a:solidFill>
          <a:schemeClr val="tx1"/>
        </a:solidFill>
        <a:latin typeface="+mn-lt"/>
        <a:ea typeface="+mn-ea"/>
        <a:cs typeface="+mn-cs"/>
      </a:defRPr>
    </a:lvl1pPr>
    <a:lvl2pPr marL="1252538" algn="l" defTabSz="2506663" rtl="0" fontAlgn="base">
      <a:spcBef>
        <a:spcPct val="30000"/>
      </a:spcBef>
      <a:spcAft>
        <a:spcPct val="0"/>
      </a:spcAft>
      <a:defRPr sz="3300" kern="1200">
        <a:solidFill>
          <a:schemeClr val="tx1"/>
        </a:solidFill>
        <a:latin typeface="+mn-lt"/>
        <a:ea typeface="+mn-ea"/>
        <a:cs typeface="+mn-cs"/>
      </a:defRPr>
    </a:lvl2pPr>
    <a:lvl3pPr marL="2506663" algn="l" defTabSz="2506663" rtl="0" fontAlgn="base">
      <a:spcBef>
        <a:spcPct val="30000"/>
      </a:spcBef>
      <a:spcAft>
        <a:spcPct val="0"/>
      </a:spcAft>
      <a:defRPr sz="3300" kern="1200">
        <a:solidFill>
          <a:schemeClr val="tx1"/>
        </a:solidFill>
        <a:latin typeface="+mn-lt"/>
        <a:ea typeface="+mn-ea"/>
        <a:cs typeface="+mn-cs"/>
      </a:defRPr>
    </a:lvl3pPr>
    <a:lvl4pPr marL="3760788" algn="l" defTabSz="2506663" rtl="0" fontAlgn="base">
      <a:spcBef>
        <a:spcPct val="30000"/>
      </a:spcBef>
      <a:spcAft>
        <a:spcPct val="0"/>
      </a:spcAft>
      <a:defRPr sz="3300" kern="1200">
        <a:solidFill>
          <a:schemeClr val="tx1"/>
        </a:solidFill>
        <a:latin typeface="+mn-lt"/>
        <a:ea typeface="+mn-ea"/>
        <a:cs typeface="+mn-cs"/>
      </a:defRPr>
    </a:lvl4pPr>
    <a:lvl5pPr marL="5014913" algn="l" defTabSz="2506663" rtl="0" fontAlgn="base">
      <a:spcBef>
        <a:spcPct val="30000"/>
      </a:spcBef>
      <a:spcAft>
        <a:spcPct val="0"/>
      </a:spcAft>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defTabSz="2506663" fontAlgn="base">
              <a:spcBef>
                <a:spcPct val="0"/>
              </a:spcBef>
              <a:spcAft>
                <a:spcPct val="0"/>
              </a:spcAft>
            </a:pPr>
            <a:fld id="{9BB327CC-2F04-494A-BA08-D7C7D684E3DE}" type="slidenum">
              <a:rPr lang="en-US" altLang="en-US" sz="1200"/>
              <a:pPr defTabSz="2506663" fontAlgn="base">
                <a:spcBef>
                  <a:spcPct val="0"/>
                </a:spcBef>
                <a:spcAft>
                  <a:spcPct val="0"/>
                </a:spcAft>
              </a:pPr>
              <a:t>1</a:t>
            </a:fld>
            <a:endParaRPr lang="en-US" altLang="en-US" sz="1200"/>
          </a:p>
        </p:txBody>
      </p:sp>
    </p:spTree>
    <p:extLst>
      <p:ext uri="{BB962C8B-B14F-4D97-AF65-F5344CB8AC3E}">
        <p14:creationId xmlns:p14="http://schemas.microsoft.com/office/powerpoint/2010/main" val="352886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1" name="Text Placeholder 3"/>
          <p:cNvSpPr>
            <a:spLocks noGrp="1"/>
          </p:cNvSpPr>
          <p:nvPr>
            <p:ph type="body" sz="quarter" idx="21"/>
          </p:nvPr>
        </p:nvSpPr>
        <p:spPr>
          <a:xfrm>
            <a:off x="7241978" y="3497938"/>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7241978"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3" name="Text Placeholder 3"/>
          <p:cNvSpPr>
            <a:spLocks noGrp="1"/>
          </p:cNvSpPr>
          <p:nvPr>
            <p:ph type="body" sz="quarter" idx="23"/>
          </p:nvPr>
        </p:nvSpPr>
        <p:spPr>
          <a:xfrm>
            <a:off x="13911462" y="3502569"/>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13906500" y="3067050"/>
            <a:ext cx="6286500"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11"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0" name="Text Placeholder 3"/>
          <p:cNvSpPr>
            <a:spLocks noGrp="1"/>
          </p:cNvSpPr>
          <p:nvPr>
            <p:ph type="body" sz="quarter" idx="96"/>
          </p:nvPr>
        </p:nvSpPr>
        <p:spPr>
          <a:xfrm>
            <a:off x="565116" y="8721738"/>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03"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1"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2"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3"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4"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6"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7"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8"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9"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83"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4"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5"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6"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7"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9"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2"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5"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8"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12"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2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6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0"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1"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2"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3"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4"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5"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3307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1" y="3071681"/>
            <a:ext cx="8483204"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76461" y="10470559"/>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88800" y="10058401"/>
            <a:ext cx="8483203"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9471423" y="12427411"/>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9471423" y="12001154"/>
            <a:ext cx="848220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9476384" y="3507199"/>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9471422" y="3071681"/>
            <a:ext cx="8487172"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18372337" y="307168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18372337" y="350256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18372337" y="1003967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18369193" y="10470559"/>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18372337" y="14979650"/>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18372338" y="15410538"/>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0"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61"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3"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6"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9"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2"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7"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8"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9"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0"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3"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4"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5"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6"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7"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8"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9"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0"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1"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2"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3"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4"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5"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6"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7"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8"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9"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0"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1"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2"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3"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4"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2"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2810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7" y="3497938"/>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12724489"/>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7" y="1229360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370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9" y="349793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8702790"/>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9" y="8290850"/>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7241978" y="13711430"/>
            <a:ext cx="1295002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7241978" y="1414231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571268" y="3502569"/>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6503655"/>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6934543"/>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67108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29" name="Rectangle 28"/>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7" name="Rectangle 33"/>
          <p:cNvSpPr>
            <a:spLocks noChangeArrowheads="1"/>
          </p:cNvSpPr>
          <p:nvPr/>
        </p:nvSpPr>
        <p:spPr bwMode="auto">
          <a:xfrm>
            <a:off x="139065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5" name="Rectangle 33"/>
          <p:cNvSpPr>
            <a:spLocks noChangeArrowheads="1"/>
          </p:cNvSpPr>
          <p:nvPr/>
        </p:nvSpPr>
        <p:spPr bwMode="auto">
          <a:xfrm>
            <a:off x="576263"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0" name="Rectangle 19"/>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34" name="Rectangle 33"/>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1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1039" name="Group 26"/>
          <p:cNvGrpSpPr>
            <a:grpSpLocks/>
          </p:cNvGrpSpPr>
          <p:nvPr/>
        </p:nvGrpSpPr>
        <p:grpSpPr bwMode="auto">
          <a:xfrm>
            <a:off x="-6223000" y="18170525"/>
            <a:ext cx="5770562" cy="752475"/>
            <a:chOff x="44242388" y="28054064"/>
            <a:chExt cx="9771400" cy="1090621"/>
          </a:xfrm>
        </p:grpSpPr>
        <p:sp>
          <p:nvSpPr>
            <p:cNvPr id="28" name="Rounded Rectangle 27"/>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044" name="Picture 32"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1" name="Straight Connector 4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a16="http://schemas.microsoft.com/office/drawing/2014/main" xmlns="" id="{894419BB-7965-B54E-BE53-8BD1495DB36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16976495"/>
            <a:ext cx="27389138" cy="2214793"/>
          </a:xfrm>
          <a:prstGeom prst="rect">
            <a:avLst/>
          </a:prstGeom>
        </p:spPr>
      </p:pic>
      <p:pic>
        <p:nvPicPr>
          <p:cNvPr id="3" name="Picture 2">
            <a:extLst>
              <a:ext uri="{FF2B5EF4-FFF2-40B4-BE49-F238E27FC236}">
                <a16:creationId xmlns:a16="http://schemas.microsoft.com/office/drawing/2014/main" xmlns="" id="{613DABAC-4019-6D47-9FB5-2A404BB96C4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22831195"/>
            <a:ext cx="24384000" cy="200660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6663" rtl="0" eaLnBrk="1" fontAlgn="base" hangingPunct="1">
        <a:spcBef>
          <a:spcPct val="0"/>
        </a:spcBef>
        <a:spcAft>
          <a:spcPct val="0"/>
        </a:spcAft>
        <a:defRPr sz="5000" kern="1200">
          <a:solidFill>
            <a:schemeClr val="tx1"/>
          </a:solidFill>
          <a:latin typeface="Trebuchet MS" pitchFamily="34" charset="0"/>
          <a:ea typeface="+mj-ea"/>
          <a:cs typeface="+mj-cs"/>
        </a:defRPr>
      </a:lvl1pPr>
      <a:lvl2pPr algn="ctr" defTabSz="2506663" rtl="0" eaLnBrk="1" fontAlgn="base" hangingPunct="1">
        <a:spcBef>
          <a:spcPct val="0"/>
        </a:spcBef>
        <a:spcAft>
          <a:spcPct val="0"/>
        </a:spcAft>
        <a:defRPr sz="5000">
          <a:solidFill>
            <a:schemeClr val="bg1"/>
          </a:solidFill>
          <a:latin typeface="Trebuchet MS" pitchFamily="34" charset="0"/>
        </a:defRPr>
      </a:lvl2pPr>
      <a:lvl3pPr algn="ctr" defTabSz="2506663" rtl="0" eaLnBrk="1" fontAlgn="base" hangingPunct="1">
        <a:spcBef>
          <a:spcPct val="0"/>
        </a:spcBef>
        <a:spcAft>
          <a:spcPct val="0"/>
        </a:spcAft>
        <a:defRPr sz="5000">
          <a:solidFill>
            <a:schemeClr val="bg1"/>
          </a:solidFill>
          <a:latin typeface="Trebuchet MS" pitchFamily="34" charset="0"/>
        </a:defRPr>
      </a:lvl3pPr>
      <a:lvl4pPr algn="ctr" defTabSz="2506663" rtl="0" eaLnBrk="1" fontAlgn="base" hangingPunct="1">
        <a:spcBef>
          <a:spcPct val="0"/>
        </a:spcBef>
        <a:spcAft>
          <a:spcPct val="0"/>
        </a:spcAft>
        <a:defRPr sz="5000">
          <a:solidFill>
            <a:schemeClr val="bg1"/>
          </a:solidFill>
          <a:latin typeface="Trebuchet MS" pitchFamily="34" charset="0"/>
        </a:defRPr>
      </a:lvl4pPr>
      <a:lvl5pPr algn="ctr" defTabSz="2506663" rtl="0" eaLnBrk="1" fontAlgn="base" hangingPunct="1">
        <a:spcBef>
          <a:spcPct val="0"/>
        </a:spcBef>
        <a:spcAft>
          <a:spcPct val="0"/>
        </a:spcAft>
        <a:defRPr sz="5000">
          <a:solidFill>
            <a:schemeClr val="bg1"/>
          </a:solidFill>
          <a:latin typeface="Trebuchet MS" pitchFamily="34" charset="0"/>
        </a:defRPr>
      </a:lvl5pPr>
      <a:lvl6pPr marL="457200" algn="ctr" defTabSz="2506663" rtl="0" eaLnBrk="1" fontAlgn="base" hangingPunct="1">
        <a:spcBef>
          <a:spcPct val="0"/>
        </a:spcBef>
        <a:spcAft>
          <a:spcPct val="0"/>
        </a:spcAft>
        <a:defRPr sz="5000">
          <a:solidFill>
            <a:schemeClr val="bg1"/>
          </a:solidFill>
          <a:latin typeface="Trebuchet MS" pitchFamily="34" charset="0"/>
        </a:defRPr>
      </a:lvl6pPr>
      <a:lvl7pPr marL="914400" algn="ctr" defTabSz="2506663" rtl="0" eaLnBrk="1" fontAlgn="base" hangingPunct="1">
        <a:spcBef>
          <a:spcPct val="0"/>
        </a:spcBef>
        <a:spcAft>
          <a:spcPct val="0"/>
        </a:spcAft>
        <a:defRPr sz="5000">
          <a:solidFill>
            <a:schemeClr val="bg1"/>
          </a:solidFill>
          <a:latin typeface="Trebuchet MS" pitchFamily="34" charset="0"/>
        </a:defRPr>
      </a:lvl7pPr>
      <a:lvl8pPr marL="1371600" algn="ctr" defTabSz="2506663" rtl="0" eaLnBrk="1" fontAlgn="base" hangingPunct="1">
        <a:spcBef>
          <a:spcPct val="0"/>
        </a:spcBef>
        <a:spcAft>
          <a:spcPct val="0"/>
        </a:spcAft>
        <a:defRPr sz="5000">
          <a:solidFill>
            <a:schemeClr val="bg1"/>
          </a:solidFill>
          <a:latin typeface="Trebuchet MS" pitchFamily="34" charset="0"/>
        </a:defRPr>
      </a:lvl8pPr>
      <a:lvl9pPr marL="1828800" algn="ctr" defTabSz="2506663" rtl="0" eaLnBrk="1" fontAlgn="base" hangingPunct="1">
        <a:spcBef>
          <a:spcPct val="0"/>
        </a:spcBef>
        <a:spcAft>
          <a:spcPct val="0"/>
        </a:spcAft>
        <a:defRPr sz="5000">
          <a:solidFill>
            <a:schemeClr val="bg1"/>
          </a:solidFill>
          <a:latin typeface="Trebuchet MS" pitchFamily="34" charset="0"/>
        </a:defRPr>
      </a:lvl9pPr>
    </p:titleStyle>
    <p:bodyStyle>
      <a:lvl1pPr marL="939800" indent="-939800" algn="l" defTabSz="2506663" rtl="0" eaLnBrk="1" fontAlgn="base" hangingPunct="1">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156155"/>
            <a:ext cx="8491538"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8" name="Rectangle 33"/>
          <p:cNvSpPr>
            <a:spLocks noChangeArrowheads="1"/>
          </p:cNvSpPr>
          <p:nvPr/>
        </p:nvSpPr>
        <p:spPr bwMode="auto">
          <a:xfrm>
            <a:off x="9469438"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9" name="Rectangle 33"/>
          <p:cNvSpPr>
            <a:spLocks noChangeArrowheads="1"/>
          </p:cNvSpPr>
          <p:nvPr/>
        </p:nvSpPr>
        <p:spPr bwMode="auto">
          <a:xfrm>
            <a:off x="18367375"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3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3086" name="Group 37"/>
          <p:cNvGrpSpPr>
            <a:grpSpLocks/>
          </p:cNvGrpSpPr>
          <p:nvPr/>
        </p:nvGrpSpPr>
        <p:grpSpPr bwMode="auto">
          <a:xfrm>
            <a:off x="-6223000" y="18170525"/>
            <a:ext cx="5770562" cy="752475"/>
            <a:chOff x="44242388" y="28054064"/>
            <a:chExt cx="9771400" cy="1090621"/>
          </a:xfrm>
        </p:grpSpPr>
        <p:sp>
          <p:nvSpPr>
            <p:cNvPr id="40" name="Rounded Rectangle 39"/>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091" name="Picture 40"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xmlns="" id="{21107F69-B098-B44F-93C2-B4DD4E8580A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3008671"/>
            <a:ext cx="12952413"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5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5134" name="Group 28"/>
          <p:cNvGrpSpPr>
            <a:grpSpLocks/>
          </p:cNvGrpSpPr>
          <p:nvPr/>
        </p:nvGrpSpPr>
        <p:grpSpPr bwMode="auto">
          <a:xfrm>
            <a:off x="-6223000" y="18170525"/>
            <a:ext cx="5770562" cy="752475"/>
            <a:chOff x="44242388" y="28054064"/>
            <a:chExt cx="9771400" cy="1090621"/>
          </a:xfrm>
        </p:grpSpPr>
        <p:sp>
          <p:nvSpPr>
            <p:cNvPr id="31" name="Rounded Rectangle 30"/>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5139" name="Picture 31"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xmlns="" id="{915561D5-3408-4546-A34C-FEEAA0876DB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38168"/>
            <a:ext cx="26285825" cy="1363633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615811" y="3038168"/>
            <a:ext cx="6286500" cy="13636332"/>
          </a:xfrm>
          <a:prstGeom prst="rect">
            <a:avLst/>
          </a:prstGeom>
          <a:no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cxnSp>
        <p:nvCxnSpPr>
          <p:cNvPr id="44" name="Straight Connector 43"/>
          <p:cNvCxnSpPr/>
          <p:nvPr/>
        </p:nvCxnSpPr>
        <p:spPr>
          <a:xfrm>
            <a:off x="-6472238" y="77168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1" name="Rectangle 20"/>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2" name="Rectangle 21"/>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7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7182" name="Group 25"/>
          <p:cNvGrpSpPr>
            <a:grpSpLocks/>
          </p:cNvGrpSpPr>
          <p:nvPr/>
        </p:nvGrpSpPr>
        <p:grpSpPr bwMode="auto">
          <a:xfrm>
            <a:off x="-6223000" y="18170525"/>
            <a:ext cx="5770562" cy="752475"/>
            <a:chOff x="44242388" y="28054064"/>
            <a:chExt cx="9771400" cy="1090621"/>
          </a:xfrm>
        </p:grpSpPr>
        <p:sp>
          <p:nvSpPr>
            <p:cNvPr id="27" name="Rounded Rectangle 26"/>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7187" name="Picture 27"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31" name="Straight Connector 3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4" name="Picture 23">
            <a:extLst>
              <a:ext uri="{FF2B5EF4-FFF2-40B4-BE49-F238E27FC236}">
                <a16:creationId xmlns:a16="http://schemas.microsoft.com/office/drawing/2014/main" xmlns="" id="{C3D1576F-582D-7B43-A550-6916347103C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C3F3">
            <a:alpha val="11765"/>
          </a:srgbClr>
        </a:solidFill>
        <a:effectLst/>
      </p:bgPr>
    </p:bg>
    <p:spTree>
      <p:nvGrpSpPr>
        <p:cNvPr id="1" name=""/>
        <p:cNvGrpSpPr/>
        <p:nvPr/>
      </p:nvGrpSpPr>
      <p:grpSpPr>
        <a:xfrm>
          <a:off x="0" y="0"/>
          <a:ext cx="0" cy="0"/>
          <a:chOff x="0" y="0"/>
          <a:chExt cx="0" cy="0"/>
        </a:xfrm>
      </p:grpSpPr>
      <p:sp>
        <p:nvSpPr>
          <p:cNvPr id="10242" name="Text Placeholder 2"/>
          <p:cNvSpPr>
            <a:spLocks noGrp="1"/>
          </p:cNvSpPr>
          <p:nvPr>
            <p:ph type="body" sz="quarter" idx="10"/>
          </p:nvPr>
        </p:nvSpPr>
        <p:spPr bwMode="auto">
          <a:xfrm>
            <a:off x="576462" y="3478274"/>
            <a:ext cx="6285508" cy="71149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100" dirty="0"/>
              <a:t>The femoral nerve is one of the largest nerves in the legs and is located near the groin, controlling the muscles that help straighten legs and move the hips. It also provides sensation to the lower extremity and the front of the thigh. When the femoral nerve is damaged, it can cause chronic pain in hips and groin and can affect the ability to ambulate. </a:t>
            </a:r>
          </a:p>
          <a:p>
            <a:pPr algn="just"/>
            <a:r>
              <a:rPr lang="en-US" sz="2100" dirty="0"/>
              <a:t>Chronic hip pain can be resistant to conservative medical management treatment, including physical therapy, medications and injections. Peripheral nerve (PNS) has been used effectively to treat pain of peripheral nerve origin. It can be difficult to determine whether hip pain originates from nerves within the joint itself, or neuropathy in surrounding nerve tissue. A series of nerve blocks can be administered to identify the origin of the pain. They can assist in determining the most appropriate placement for a peripheral nerve stimulator for treating pain in the hip joint region.</a:t>
            </a:r>
          </a:p>
        </p:txBody>
      </p:sp>
      <p:sp>
        <p:nvSpPr>
          <p:cNvPr id="4" name="Text Placeholder 3"/>
          <p:cNvSpPr>
            <a:spLocks noGrp="1"/>
          </p:cNvSpPr>
          <p:nvPr>
            <p:ph type="body" sz="quarter" idx="11"/>
          </p:nvPr>
        </p:nvSpPr>
        <p:spPr/>
        <p:txBody>
          <a:bodyPr/>
          <a:lstStyle/>
          <a:p>
            <a:pPr marL="940479" indent="-940479" defTabSz="2507943" fontAlgn="auto">
              <a:spcAft>
                <a:spcPts val="0"/>
              </a:spcAft>
              <a:buFont typeface="Arial" pitchFamily="34" charset="0"/>
              <a:buNone/>
              <a:defRPr/>
            </a:pPr>
            <a:r>
              <a:rPr lang="en-US" dirty="0"/>
              <a:t>Background</a:t>
            </a:r>
          </a:p>
        </p:txBody>
      </p:sp>
      <p:sp>
        <p:nvSpPr>
          <p:cNvPr id="9" name="Text Placeholder 8"/>
          <p:cNvSpPr>
            <a:spLocks noGrp="1"/>
          </p:cNvSpPr>
          <p:nvPr>
            <p:ph type="body" sz="quarter" idx="20"/>
          </p:nvPr>
        </p:nvSpPr>
        <p:spPr>
          <a:xfrm>
            <a:off x="557178" y="10765503"/>
            <a:ext cx="6281539" cy="428684"/>
          </a:xfrm>
        </p:spPr>
        <p:txBody>
          <a:bodyPr/>
          <a:lstStyle/>
          <a:p>
            <a:pPr marL="940479" indent="-940479" defTabSz="2507943" fontAlgn="auto">
              <a:spcAft>
                <a:spcPts val="0"/>
              </a:spcAft>
              <a:buFont typeface="Arial" pitchFamily="34" charset="0"/>
              <a:buNone/>
              <a:defRPr/>
            </a:pPr>
            <a:r>
              <a:rPr lang="en-US" dirty="0"/>
              <a:t>Case Report</a:t>
            </a:r>
          </a:p>
        </p:txBody>
      </p:sp>
      <p:sp>
        <p:nvSpPr>
          <p:cNvPr id="10249" name="Text Placeholder 9"/>
          <p:cNvSpPr>
            <a:spLocks noGrp="1"/>
          </p:cNvSpPr>
          <p:nvPr>
            <p:ph type="body" sz="quarter" idx="21"/>
          </p:nvPr>
        </p:nvSpPr>
        <p:spPr bwMode="auto">
          <a:xfrm>
            <a:off x="7237017" y="4863248"/>
            <a:ext cx="6280546" cy="119623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100" b="1" i="1" dirty="0">
                <a:solidFill>
                  <a:srgbClr val="000000"/>
                </a:solidFill>
              </a:rPr>
              <a:t>Trial:</a:t>
            </a:r>
            <a:r>
              <a:rPr lang="en-US" sz="2100" b="1" dirty="0">
                <a:solidFill>
                  <a:srgbClr val="000000"/>
                </a:solidFill>
              </a:rPr>
              <a:t> </a:t>
            </a:r>
            <a:r>
              <a:rPr lang="en-US" sz="2100" dirty="0">
                <a:solidFill>
                  <a:srgbClr val="000000"/>
                </a:solidFill>
              </a:rPr>
              <a:t>Ultrasound, palpation and fluoroscopy were used to plan the introducer entry point and route for two, </a:t>
            </a:r>
            <a:r>
              <a:rPr lang="en-US" sz="2100" dirty="0" smtClean="0">
                <a:solidFill>
                  <a:srgbClr val="000000"/>
                </a:solidFill>
              </a:rPr>
              <a:t>8-</a:t>
            </a:r>
            <a:r>
              <a:rPr lang="en-US" sz="2100" dirty="0">
                <a:solidFill>
                  <a:srgbClr val="000000"/>
                </a:solidFill>
              </a:rPr>
              <a:t>contact trial stimulators, targeting the femoral articular branches. The trial stimulators were inserted through the introducer to the femoral head neck junction overlying the articular branches. Fluoroscopy was </a:t>
            </a:r>
            <a:r>
              <a:rPr lang="en-US" sz="2100" dirty="0"/>
              <a:t>used to confirm placement. The steering stylets were removed, and the receivers inserted into the inner lumen of the electrode array. The trial stimulators were then secured with </a:t>
            </a:r>
            <a:r>
              <a:rPr lang="en-US" sz="2100" dirty="0" err="1"/>
              <a:t>Mastisol</a:t>
            </a:r>
            <a:r>
              <a:rPr lang="en-US" sz="2100" dirty="0"/>
              <a:t> and </a:t>
            </a:r>
            <a:r>
              <a:rPr lang="en-US" sz="2100" dirty="0" err="1"/>
              <a:t>Steri</a:t>
            </a:r>
            <a:r>
              <a:rPr lang="en-US" sz="2100" dirty="0"/>
              <a:t> Strips and completely covered under a sterile Tegaderm. The patient completed a several-day trial and reported 90% pain relief.</a:t>
            </a:r>
          </a:p>
          <a:p>
            <a:pPr algn="just"/>
            <a:r>
              <a:rPr lang="en-US" sz="2100" b="1" i="1" dirty="0"/>
              <a:t>Permanent Implant: </a:t>
            </a:r>
            <a:r>
              <a:rPr lang="en-US" sz="2100" dirty="0"/>
              <a:t>The path of the femoral nerve in the groin was visualized, and a introducer entry point and pathway were planned using ultrasound, palpation and fluoroscopy. After local anesthetic infiltration, an incision was made and a PNS introducer was passed through the subcutaneous tissue and advanced in an inferior-lateral to superior-medial approach under ultrasound guidance, via an approach parallel and superficial to the femoral head-neck junction. A 4-electrode array was advanced through the introducer and placed next to the femoral articular branches. The same technique was used to place the second electrode array parallel and slightly inferior to the first (Figure 1). The steering stylets were removed, and receivers coupled to the electrode arrays. A receiver pocket was created distal to the insertion locations and both stimulators were tunneled to the pocket and sutured to deep fascia with the tails of the stimulators coiled within the receiver pocket. </a:t>
            </a:r>
          </a:p>
        </p:txBody>
      </p:sp>
      <p:sp>
        <p:nvSpPr>
          <p:cNvPr id="11" name="Text Placeholder 10"/>
          <p:cNvSpPr>
            <a:spLocks noGrp="1"/>
          </p:cNvSpPr>
          <p:nvPr>
            <p:ph type="body" sz="quarter" idx="22"/>
          </p:nvPr>
        </p:nvSpPr>
        <p:spPr>
          <a:xfrm>
            <a:off x="7237016" y="4434564"/>
            <a:ext cx="6280547" cy="428684"/>
          </a:xfrm>
        </p:spPr>
        <p:txBody>
          <a:bodyPr/>
          <a:lstStyle/>
          <a:p>
            <a:pPr marL="940479" indent="-940479" defTabSz="2507943" fontAlgn="auto">
              <a:spcAft>
                <a:spcPts val="0"/>
              </a:spcAft>
              <a:buFont typeface="Arial" pitchFamily="34" charset="0"/>
              <a:buNone/>
              <a:defRPr/>
            </a:pPr>
            <a:r>
              <a:rPr lang="en-US" dirty="0"/>
              <a:t>Methods</a:t>
            </a:r>
          </a:p>
        </p:txBody>
      </p:sp>
      <p:sp>
        <p:nvSpPr>
          <p:cNvPr id="13" name="Text Placeholder 12"/>
          <p:cNvSpPr>
            <a:spLocks noGrp="1"/>
          </p:cNvSpPr>
          <p:nvPr>
            <p:ph type="body" sz="quarter" idx="24"/>
          </p:nvPr>
        </p:nvSpPr>
        <p:spPr>
          <a:xfrm>
            <a:off x="13898562" y="10313512"/>
            <a:ext cx="6286500" cy="428684"/>
          </a:xfrm>
        </p:spPr>
        <p:txBody>
          <a:bodyPr/>
          <a:lstStyle/>
          <a:p>
            <a:pPr marL="940479" indent="-940479" defTabSz="2507943" fontAlgn="auto">
              <a:spcAft>
                <a:spcPts val="0"/>
              </a:spcAft>
              <a:buFont typeface="Arial" pitchFamily="34" charset="0"/>
              <a:buNone/>
              <a:defRPr/>
            </a:pPr>
            <a:r>
              <a:rPr lang="en-US" dirty="0"/>
              <a:t>Results</a:t>
            </a:r>
          </a:p>
        </p:txBody>
      </p:sp>
      <p:sp>
        <p:nvSpPr>
          <p:cNvPr id="14" name="Text Placeholder 13"/>
          <p:cNvSpPr>
            <a:spLocks noGrp="1"/>
          </p:cNvSpPr>
          <p:nvPr>
            <p:ph type="body" sz="quarter" idx="25"/>
          </p:nvPr>
        </p:nvSpPr>
        <p:spPr/>
        <p:txBody>
          <a:bodyPr/>
          <a:lstStyle/>
          <a:p>
            <a:pPr marL="940479" indent="-940479" defTabSz="2507943" fontAlgn="auto">
              <a:spcAft>
                <a:spcPts val="0"/>
              </a:spcAft>
              <a:buFont typeface="Arial" pitchFamily="34" charset="0"/>
              <a:buNone/>
              <a:defRPr/>
            </a:pPr>
            <a:r>
              <a:rPr lang="en-US" dirty="0"/>
              <a:t>Conclusions</a:t>
            </a:r>
          </a:p>
        </p:txBody>
      </p:sp>
      <p:sp>
        <p:nvSpPr>
          <p:cNvPr id="10254" name="Text Placeholder 14"/>
          <p:cNvSpPr>
            <a:spLocks noGrp="1"/>
          </p:cNvSpPr>
          <p:nvPr>
            <p:ph type="body" sz="quarter" idx="26"/>
          </p:nvPr>
        </p:nvSpPr>
        <p:spPr bwMode="auto">
          <a:xfrm>
            <a:off x="20577969" y="3502569"/>
            <a:ext cx="6279386" cy="2897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280"/>
              </a:lnSpc>
            </a:pPr>
            <a:r>
              <a:rPr lang="en-US" sz="2100" dirty="0"/>
              <a:t>Wirelessly powered, peripheral nerve stimulation was a successful option for this patient suffering from debilitating hip and groin pain secondary to a superior </a:t>
            </a:r>
            <a:r>
              <a:rPr lang="en-US" sz="2100" dirty="0" err="1"/>
              <a:t>labral</a:t>
            </a:r>
            <a:r>
              <a:rPr lang="en-US" sz="2100" dirty="0"/>
              <a:t> tear. This battery-free system offers advantages of significant pain relief devoid of complications associated with the bulk of an implantable pulse generator and flexibility as related to device placement and programming protocols. </a:t>
            </a:r>
            <a:endParaRPr lang="en-US" altLang="en-US" sz="2100" dirty="0"/>
          </a:p>
        </p:txBody>
      </p:sp>
      <p:sp>
        <p:nvSpPr>
          <p:cNvPr id="16" name="Text Placeholder 15"/>
          <p:cNvSpPr>
            <a:spLocks noGrp="1"/>
          </p:cNvSpPr>
          <p:nvPr>
            <p:ph type="body" sz="quarter" idx="27"/>
          </p:nvPr>
        </p:nvSpPr>
        <p:spPr>
          <a:xfrm>
            <a:off x="20552753" y="6355323"/>
            <a:ext cx="6279386" cy="428684"/>
          </a:xfrm>
        </p:spPr>
        <p:txBody>
          <a:bodyPr/>
          <a:lstStyle/>
          <a:p>
            <a:pPr marL="940479" indent="-940479" defTabSz="2507943" fontAlgn="auto">
              <a:spcAft>
                <a:spcPts val="0"/>
              </a:spcAft>
              <a:buFont typeface="Arial" pitchFamily="34" charset="0"/>
              <a:buNone/>
              <a:defRPr/>
            </a:pPr>
            <a:r>
              <a:rPr lang="en-US" dirty="0"/>
              <a:t>Wireless System Components</a:t>
            </a:r>
          </a:p>
        </p:txBody>
      </p:sp>
      <p:sp>
        <p:nvSpPr>
          <p:cNvPr id="10256" name="Text Placeholder 16"/>
          <p:cNvSpPr>
            <a:spLocks noGrp="1"/>
          </p:cNvSpPr>
          <p:nvPr>
            <p:ph type="body" sz="quarter" idx="28"/>
          </p:nvPr>
        </p:nvSpPr>
        <p:spPr bwMode="auto">
          <a:xfrm>
            <a:off x="13902531" y="10666087"/>
            <a:ext cx="6282531" cy="31722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100" dirty="0"/>
              <a:t>The patient wears the wearable antenna assembly on his right lateral thigh. A stimulation scheme with a pulse rate of 1499 Hz and pulse width of 30 µs at 2.0 mA was tested and found </a:t>
            </a:r>
            <a:r>
              <a:rPr lang="en-US" sz="2100" dirty="0">
                <a:solidFill>
                  <a:srgbClr val="000000"/>
                </a:solidFill>
              </a:rPr>
              <a:t>effective. The patient reported consistent pain reduction (75% pain relief) over 12 months after permanent implant. No complications were reported, and he was able to return to full duty at his job as a warehouse worker.</a:t>
            </a:r>
            <a:endParaRPr lang="en-US" altLang="en-US" sz="2100" dirty="0">
              <a:solidFill>
                <a:srgbClr val="000000"/>
              </a:solidFill>
            </a:endParaRPr>
          </a:p>
        </p:txBody>
      </p:sp>
      <p:sp>
        <p:nvSpPr>
          <p:cNvPr id="18" name="Text Placeholder 17"/>
          <p:cNvSpPr>
            <a:spLocks noGrp="1"/>
          </p:cNvSpPr>
          <p:nvPr>
            <p:ph type="body" sz="quarter" idx="29"/>
          </p:nvPr>
        </p:nvSpPr>
        <p:spPr>
          <a:xfrm>
            <a:off x="20552753" y="14197847"/>
            <a:ext cx="6279386" cy="428684"/>
          </a:xfrm>
        </p:spPr>
        <p:txBody>
          <a:bodyPr/>
          <a:lstStyle/>
          <a:p>
            <a:pPr marL="940479" indent="-940479" defTabSz="2507943" fontAlgn="auto">
              <a:spcAft>
                <a:spcPts val="0"/>
              </a:spcAft>
              <a:buFont typeface="Arial" pitchFamily="34" charset="0"/>
              <a:buNone/>
              <a:defRPr/>
            </a:pPr>
            <a:r>
              <a:rPr lang="en-US" dirty="0"/>
              <a:t>Contact</a:t>
            </a:r>
          </a:p>
        </p:txBody>
      </p:sp>
      <p:sp>
        <p:nvSpPr>
          <p:cNvPr id="10258" name="Text Placeholder 18"/>
          <p:cNvSpPr>
            <a:spLocks noGrp="1"/>
          </p:cNvSpPr>
          <p:nvPr>
            <p:ph type="body" sz="quarter" idx="30"/>
          </p:nvPr>
        </p:nvSpPr>
        <p:spPr bwMode="auto">
          <a:xfrm>
            <a:off x="20574824" y="14970275"/>
            <a:ext cx="6282531" cy="5715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ctr"/>
            <a:r>
              <a:rPr lang="en-US" sz="2000" dirty="0"/>
              <a:t>kumnji90@gmail.com </a:t>
            </a:r>
            <a:endParaRPr lang="en-US" sz="1900" dirty="0"/>
          </a:p>
        </p:txBody>
      </p:sp>
      <p:sp>
        <p:nvSpPr>
          <p:cNvPr id="20" name="Text Placeholder 19"/>
          <p:cNvSpPr>
            <a:spLocks noGrp="1"/>
          </p:cNvSpPr>
          <p:nvPr>
            <p:ph type="body" sz="quarter" idx="95"/>
          </p:nvPr>
        </p:nvSpPr>
        <p:spPr/>
        <p:txBody>
          <a:bodyPr/>
          <a:lstStyle/>
          <a:p>
            <a:pPr marL="940479" indent="-940479" defTabSz="2507943" fontAlgn="auto">
              <a:spcAft>
                <a:spcPts val="0"/>
              </a:spcAft>
              <a:buFont typeface="Arial" pitchFamily="34" charset="0"/>
              <a:buNone/>
              <a:defRPr/>
            </a:pPr>
            <a:endParaRPr lang="en-US"/>
          </a:p>
        </p:txBody>
      </p:sp>
      <p:sp>
        <p:nvSpPr>
          <p:cNvPr id="10260" name="Text Placeholder 20"/>
          <p:cNvSpPr>
            <a:spLocks noGrp="1"/>
          </p:cNvSpPr>
          <p:nvPr>
            <p:ph type="body" sz="quarter" idx="96"/>
          </p:nvPr>
        </p:nvSpPr>
        <p:spPr bwMode="auto">
          <a:xfrm>
            <a:off x="553209" y="11163071"/>
            <a:ext cx="6285508" cy="53113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200" dirty="0"/>
              <a:t>A 41-year-old male presented with constant, dull right hip and groin pain presumably due to a superior </a:t>
            </a:r>
            <a:r>
              <a:rPr lang="en-US" sz="2200" dirty="0" err="1"/>
              <a:t>labral</a:t>
            </a:r>
            <a:r>
              <a:rPr lang="en-US" sz="2200" dirty="0"/>
              <a:t> tear. However, a labral tear repair procedure was unsuccessful in providing pain relief.  His pain level did not improve despite several courses of physical therapy and medication management. </a:t>
            </a:r>
          </a:p>
          <a:p>
            <a:pPr algn="just"/>
            <a:r>
              <a:rPr lang="en-US" sz="2200" dirty="0"/>
              <a:t>Next, he received several right intra-articular corticosteroid injections which provided only a few days of significant relief.  He then received multiple right intra-articular hip platelet-rich plasma (PRP) injections, which provided greater than 50% pain relief; however these injections would only last about 3-4 months. </a:t>
            </a:r>
          </a:p>
          <a:p>
            <a:pPr algn="just"/>
            <a:endParaRPr lang="en-US" altLang="en-US" sz="1300" dirty="0"/>
          </a:p>
        </p:txBody>
      </p:sp>
      <p:sp>
        <p:nvSpPr>
          <p:cNvPr id="10261" name="Text Placeholder 21"/>
          <p:cNvSpPr>
            <a:spLocks noGrp="1"/>
          </p:cNvSpPr>
          <p:nvPr>
            <p:ph type="body" sz="quarter" idx="10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2" name="Text Placeholder 22"/>
          <p:cNvSpPr>
            <a:spLocks noGrp="1"/>
          </p:cNvSpPr>
          <p:nvPr>
            <p:ph type="body" sz="quarter" idx="1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3" name="Text Placeholder 23"/>
          <p:cNvSpPr>
            <a:spLocks noGrp="1"/>
          </p:cNvSpPr>
          <p:nvPr>
            <p:ph type="body" sz="quarter" idx="1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4" name="Text Placeholder 24"/>
          <p:cNvSpPr>
            <a:spLocks noGrp="1"/>
          </p:cNvSpPr>
          <p:nvPr>
            <p:ph type="body" sz="quarter" idx="1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5" name="Text Placeholder 25"/>
          <p:cNvSpPr>
            <a:spLocks noGrp="1"/>
          </p:cNvSpPr>
          <p:nvPr>
            <p:ph type="body" sz="quarter" idx="1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6" name="Text Placeholder 26"/>
          <p:cNvSpPr>
            <a:spLocks noGrp="1"/>
          </p:cNvSpPr>
          <p:nvPr>
            <p:ph type="body" sz="quarter" idx="1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7" name="Text Placeholder 27"/>
          <p:cNvSpPr>
            <a:spLocks noGrp="1"/>
          </p:cNvSpPr>
          <p:nvPr>
            <p:ph type="body" sz="quarter" idx="1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8" name="Text Placeholder 28"/>
          <p:cNvSpPr>
            <a:spLocks noGrp="1"/>
          </p:cNvSpPr>
          <p:nvPr>
            <p:ph type="body" sz="quarter" idx="12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9" name="Text Placeholder 29"/>
          <p:cNvSpPr>
            <a:spLocks noGrp="1"/>
          </p:cNvSpPr>
          <p:nvPr>
            <p:ph type="body" sz="quarter" idx="1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0" name="Text Placeholder 30"/>
          <p:cNvSpPr>
            <a:spLocks noGrp="1"/>
          </p:cNvSpPr>
          <p:nvPr>
            <p:ph type="body" sz="quarter" idx="1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1" name="Text Placeholder 31"/>
          <p:cNvSpPr>
            <a:spLocks noGrp="1"/>
          </p:cNvSpPr>
          <p:nvPr>
            <p:ph type="body" sz="quarter" idx="12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2" name="Picture Placeholder 32"/>
          <p:cNvSpPr>
            <a:spLocks noGrp="1"/>
          </p:cNvSpPr>
          <p:nvPr>
            <p:ph type="pic" sz="quarter" idx="115"/>
          </p:nvPr>
        </p:nvSpPr>
        <p:spPr bwMode="auto">
          <a:ln>
            <a:miter lim="800000"/>
            <a:headEnd/>
            <a:tailEnd/>
          </a:ln>
        </p:spPr>
      </p:sp>
      <p:sp>
        <p:nvSpPr>
          <p:cNvPr id="10273" name="Picture Placeholder 33"/>
          <p:cNvSpPr>
            <a:spLocks noGrp="1"/>
          </p:cNvSpPr>
          <p:nvPr>
            <p:ph type="pic" sz="quarter" idx="126"/>
          </p:nvPr>
        </p:nvSpPr>
        <p:spPr bwMode="auto">
          <a:ln>
            <a:miter lim="800000"/>
            <a:headEnd/>
            <a:tailEnd/>
          </a:ln>
        </p:spPr>
      </p:sp>
      <p:sp>
        <p:nvSpPr>
          <p:cNvPr id="10274" name="Picture Placeholder 34"/>
          <p:cNvSpPr>
            <a:spLocks noGrp="1"/>
          </p:cNvSpPr>
          <p:nvPr>
            <p:ph type="pic" sz="quarter" idx="127"/>
          </p:nvPr>
        </p:nvSpPr>
        <p:spPr bwMode="auto">
          <a:ln>
            <a:miter lim="800000"/>
            <a:headEnd/>
            <a:tailEnd/>
          </a:ln>
        </p:spPr>
      </p:sp>
      <p:sp>
        <p:nvSpPr>
          <p:cNvPr id="10275" name="Picture Placeholder 35"/>
          <p:cNvSpPr>
            <a:spLocks noGrp="1"/>
          </p:cNvSpPr>
          <p:nvPr>
            <p:ph type="pic" sz="quarter" idx="128"/>
          </p:nvPr>
        </p:nvSpPr>
        <p:spPr bwMode="auto">
          <a:ln>
            <a:miter lim="800000"/>
            <a:headEnd/>
            <a:tailEnd/>
          </a:ln>
        </p:spPr>
      </p:sp>
      <p:sp>
        <p:nvSpPr>
          <p:cNvPr id="10276" name="Picture Placeholder 36"/>
          <p:cNvSpPr>
            <a:spLocks noGrp="1"/>
          </p:cNvSpPr>
          <p:nvPr>
            <p:ph type="pic" sz="quarter" idx="129"/>
          </p:nvPr>
        </p:nvSpPr>
        <p:spPr bwMode="auto">
          <a:ln>
            <a:miter lim="800000"/>
            <a:headEnd/>
            <a:tailEnd/>
          </a:ln>
        </p:spPr>
      </p:sp>
      <p:sp>
        <p:nvSpPr>
          <p:cNvPr id="10277" name="Picture Placeholder 37"/>
          <p:cNvSpPr>
            <a:spLocks noGrp="1"/>
          </p:cNvSpPr>
          <p:nvPr>
            <p:ph type="pic" sz="quarter" idx="130"/>
          </p:nvPr>
        </p:nvSpPr>
        <p:spPr bwMode="auto">
          <a:ln>
            <a:miter lim="800000"/>
            <a:headEnd/>
            <a:tailEnd/>
          </a:ln>
        </p:spPr>
      </p:sp>
      <p:sp>
        <p:nvSpPr>
          <p:cNvPr id="10278" name="Picture Placeholder 38"/>
          <p:cNvSpPr>
            <a:spLocks noGrp="1"/>
          </p:cNvSpPr>
          <p:nvPr>
            <p:ph type="pic" sz="quarter" idx="131"/>
          </p:nvPr>
        </p:nvSpPr>
        <p:spPr bwMode="auto">
          <a:ln>
            <a:miter lim="800000"/>
            <a:headEnd/>
            <a:tailEnd/>
          </a:ln>
        </p:spPr>
      </p:sp>
      <p:sp>
        <p:nvSpPr>
          <p:cNvPr id="10279" name="Picture Placeholder 39"/>
          <p:cNvSpPr>
            <a:spLocks noGrp="1"/>
          </p:cNvSpPr>
          <p:nvPr>
            <p:ph type="pic" sz="quarter" idx="132"/>
          </p:nvPr>
        </p:nvSpPr>
        <p:spPr bwMode="auto">
          <a:ln>
            <a:miter lim="800000"/>
            <a:headEnd/>
            <a:tailEnd/>
          </a:ln>
        </p:spPr>
      </p:sp>
      <p:sp>
        <p:nvSpPr>
          <p:cNvPr id="10280" name="Picture Placeholder 40"/>
          <p:cNvSpPr>
            <a:spLocks noGrp="1"/>
          </p:cNvSpPr>
          <p:nvPr>
            <p:ph type="pic" sz="quarter" idx="133"/>
          </p:nvPr>
        </p:nvSpPr>
        <p:spPr bwMode="auto">
          <a:ln>
            <a:miter lim="800000"/>
            <a:headEnd/>
            <a:tailEnd/>
          </a:ln>
        </p:spPr>
      </p:sp>
      <p:sp>
        <p:nvSpPr>
          <p:cNvPr id="10281" name="Picture Placeholder 41"/>
          <p:cNvSpPr>
            <a:spLocks noGrp="1"/>
          </p:cNvSpPr>
          <p:nvPr>
            <p:ph type="pic" sz="quarter" idx="134"/>
          </p:nvPr>
        </p:nvSpPr>
        <p:spPr bwMode="auto">
          <a:ln>
            <a:miter lim="800000"/>
            <a:headEnd/>
            <a:tailEnd/>
          </a:ln>
        </p:spPr>
      </p:sp>
      <p:sp>
        <p:nvSpPr>
          <p:cNvPr id="10282" name="Picture Placeholder 42"/>
          <p:cNvSpPr>
            <a:spLocks noGrp="1"/>
          </p:cNvSpPr>
          <p:nvPr>
            <p:ph type="pic" sz="quarter" idx="135"/>
          </p:nvPr>
        </p:nvSpPr>
        <p:spPr bwMode="auto">
          <a:ln>
            <a:miter lim="800000"/>
            <a:headEnd/>
            <a:tailEnd/>
          </a:ln>
        </p:spPr>
      </p:sp>
      <p:sp>
        <p:nvSpPr>
          <p:cNvPr id="44" name="Text Placeholder 43"/>
          <p:cNvSpPr>
            <a:spLocks noGrp="1"/>
          </p:cNvSpPr>
          <p:nvPr>
            <p:ph type="body" sz="quarter" idx="136"/>
          </p:nvPr>
        </p:nvSpPr>
        <p:spPr/>
        <p:txBody>
          <a:bodyPr/>
          <a:lstStyle/>
          <a:p>
            <a:pPr marL="940479" indent="-940479" defTabSz="2507943" fontAlgn="auto">
              <a:spcAft>
                <a:spcPts val="0"/>
              </a:spcAft>
              <a:buFont typeface="Arial" pitchFamily="34" charset="0"/>
              <a:buNone/>
              <a:defRPr/>
            </a:pPr>
            <a:endParaRPr lang="en-US"/>
          </a:p>
        </p:txBody>
      </p:sp>
      <p:sp>
        <p:nvSpPr>
          <p:cNvPr id="45" name="Text Placeholder 44"/>
          <p:cNvSpPr>
            <a:spLocks noGrp="1"/>
          </p:cNvSpPr>
          <p:nvPr>
            <p:ph type="body" sz="quarter" idx="137"/>
          </p:nvPr>
        </p:nvSpPr>
        <p:spPr/>
        <p:txBody>
          <a:bodyPr/>
          <a:lstStyle/>
          <a:p>
            <a:pPr marL="940479" indent="-940479" defTabSz="2507943" fontAlgn="auto">
              <a:spcAft>
                <a:spcPts val="0"/>
              </a:spcAft>
              <a:buFont typeface="Arial" pitchFamily="34" charset="0"/>
              <a:buNone/>
              <a:defRPr/>
            </a:pPr>
            <a:endParaRPr lang="en-US"/>
          </a:p>
        </p:txBody>
      </p:sp>
      <p:sp>
        <p:nvSpPr>
          <p:cNvPr id="46" name="Text Placeholder 45"/>
          <p:cNvSpPr>
            <a:spLocks noGrp="1"/>
          </p:cNvSpPr>
          <p:nvPr>
            <p:ph type="body" sz="quarter" idx="138"/>
          </p:nvPr>
        </p:nvSpPr>
        <p:spPr/>
        <p:txBody>
          <a:bodyPr/>
          <a:lstStyle/>
          <a:p>
            <a:pPr marL="940479" indent="-940479" defTabSz="2507943" fontAlgn="auto">
              <a:spcAft>
                <a:spcPts val="0"/>
              </a:spcAft>
              <a:buFont typeface="Arial" pitchFamily="34" charset="0"/>
              <a:buNone/>
              <a:defRPr/>
            </a:pPr>
            <a:endParaRPr lang="en-US"/>
          </a:p>
        </p:txBody>
      </p:sp>
      <p:sp>
        <p:nvSpPr>
          <p:cNvPr id="47" name="Text Placeholder 46"/>
          <p:cNvSpPr>
            <a:spLocks noGrp="1"/>
          </p:cNvSpPr>
          <p:nvPr>
            <p:ph type="body" sz="quarter" idx="139"/>
          </p:nvPr>
        </p:nvSpPr>
        <p:spPr/>
        <p:txBody>
          <a:bodyPr/>
          <a:lstStyle/>
          <a:p>
            <a:pPr marL="940479" indent="-940479" defTabSz="2507943" fontAlgn="auto">
              <a:spcAft>
                <a:spcPts val="0"/>
              </a:spcAft>
              <a:buFont typeface="Arial" pitchFamily="34" charset="0"/>
              <a:buNone/>
              <a:defRPr/>
            </a:pPr>
            <a:endParaRPr lang="en-US"/>
          </a:p>
        </p:txBody>
      </p:sp>
      <p:sp>
        <p:nvSpPr>
          <p:cNvPr id="48" name="Text Placeholder 47"/>
          <p:cNvSpPr>
            <a:spLocks noGrp="1"/>
          </p:cNvSpPr>
          <p:nvPr>
            <p:ph type="body" sz="quarter" idx="140"/>
          </p:nvPr>
        </p:nvSpPr>
        <p:spPr/>
        <p:txBody>
          <a:bodyPr/>
          <a:lstStyle/>
          <a:p>
            <a:pPr marL="940479" indent="-940479" defTabSz="2507943" fontAlgn="auto">
              <a:spcAft>
                <a:spcPts val="0"/>
              </a:spcAft>
              <a:buFont typeface="Arial" pitchFamily="34" charset="0"/>
              <a:buNone/>
              <a:defRPr/>
            </a:pPr>
            <a:endParaRPr lang="en-US"/>
          </a:p>
        </p:txBody>
      </p:sp>
      <p:sp>
        <p:nvSpPr>
          <p:cNvPr id="49" name="Text Placeholder 48"/>
          <p:cNvSpPr>
            <a:spLocks noGrp="1"/>
          </p:cNvSpPr>
          <p:nvPr>
            <p:ph type="body" sz="quarter" idx="141"/>
          </p:nvPr>
        </p:nvSpPr>
        <p:spPr/>
        <p:txBody>
          <a:bodyPr/>
          <a:lstStyle/>
          <a:p>
            <a:pPr marL="940479" indent="-940479" defTabSz="2507943" fontAlgn="auto">
              <a:spcAft>
                <a:spcPts val="0"/>
              </a:spcAft>
              <a:buFont typeface="Arial" pitchFamily="34" charset="0"/>
              <a:buNone/>
              <a:defRPr/>
            </a:pPr>
            <a:endParaRPr lang="en-US"/>
          </a:p>
        </p:txBody>
      </p:sp>
      <p:sp>
        <p:nvSpPr>
          <p:cNvPr id="50" name="Text Placeholder 49"/>
          <p:cNvSpPr>
            <a:spLocks noGrp="1"/>
          </p:cNvSpPr>
          <p:nvPr>
            <p:ph type="body" sz="quarter" idx="142"/>
          </p:nvPr>
        </p:nvSpPr>
        <p:spPr/>
        <p:txBody>
          <a:bodyPr/>
          <a:lstStyle/>
          <a:p>
            <a:pPr marL="940479" indent="-940479" defTabSz="2507943" fontAlgn="auto">
              <a:spcAft>
                <a:spcPts val="0"/>
              </a:spcAft>
              <a:buFont typeface="Arial" pitchFamily="34" charset="0"/>
              <a:buNone/>
              <a:defRPr/>
            </a:pPr>
            <a:endParaRPr lang="en-US"/>
          </a:p>
        </p:txBody>
      </p:sp>
      <p:sp>
        <p:nvSpPr>
          <p:cNvPr id="51" name="Text Placeholder 50"/>
          <p:cNvSpPr>
            <a:spLocks noGrp="1"/>
          </p:cNvSpPr>
          <p:nvPr>
            <p:ph type="body" sz="quarter" idx="143"/>
          </p:nvPr>
        </p:nvSpPr>
        <p:spPr/>
        <p:txBody>
          <a:bodyPr/>
          <a:lstStyle/>
          <a:p>
            <a:pPr marL="940479" indent="-940479" defTabSz="2507943" fontAlgn="auto">
              <a:spcAft>
                <a:spcPts val="0"/>
              </a:spcAft>
              <a:buFont typeface="Arial" pitchFamily="34" charset="0"/>
              <a:buNone/>
              <a:defRPr/>
            </a:pPr>
            <a:endParaRPr lang="en-US"/>
          </a:p>
        </p:txBody>
      </p:sp>
      <p:sp>
        <p:nvSpPr>
          <p:cNvPr id="52" name="Text Placeholder 51"/>
          <p:cNvSpPr>
            <a:spLocks noGrp="1"/>
          </p:cNvSpPr>
          <p:nvPr>
            <p:ph type="body" sz="quarter" idx="144"/>
          </p:nvPr>
        </p:nvSpPr>
        <p:spPr/>
        <p:txBody>
          <a:bodyPr/>
          <a:lstStyle/>
          <a:p>
            <a:pPr marL="940479" indent="-940479" defTabSz="2507943" fontAlgn="auto">
              <a:spcAft>
                <a:spcPts val="0"/>
              </a:spcAft>
              <a:buFont typeface="Arial" pitchFamily="34" charset="0"/>
              <a:buNone/>
              <a:defRPr/>
            </a:pPr>
            <a:endParaRPr lang="en-US"/>
          </a:p>
        </p:txBody>
      </p:sp>
      <p:sp>
        <p:nvSpPr>
          <p:cNvPr id="53" name="Text Placeholder 52"/>
          <p:cNvSpPr>
            <a:spLocks noGrp="1"/>
          </p:cNvSpPr>
          <p:nvPr>
            <p:ph type="body" sz="quarter" idx="145"/>
          </p:nvPr>
        </p:nvSpPr>
        <p:spPr/>
        <p:txBody>
          <a:bodyPr/>
          <a:lstStyle/>
          <a:p>
            <a:pPr marL="940479" indent="-940479" defTabSz="2507943" fontAlgn="auto">
              <a:spcAft>
                <a:spcPts val="0"/>
              </a:spcAft>
              <a:buFont typeface="Arial" pitchFamily="34" charset="0"/>
              <a:buNone/>
              <a:defRPr/>
            </a:pPr>
            <a:endParaRPr lang="en-US"/>
          </a:p>
        </p:txBody>
      </p:sp>
      <p:sp>
        <p:nvSpPr>
          <p:cNvPr id="54" name="Text Placeholder 53"/>
          <p:cNvSpPr>
            <a:spLocks noGrp="1"/>
          </p:cNvSpPr>
          <p:nvPr>
            <p:ph type="body" sz="quarter" idx="146"/>
          </p:nvPr>
        </p:nvSpPr>
        <p:spPr/>
        <p:txBody>
          <a:bodyPr/>
          <a:lstStyle/>
          <a:p>
            <a:pPr marL="940479" indent="-940479" defTabSz="2507943" fontAlgn="auto">
              <a:spcAft>
                <a:spcPts val="0"/>
              </a:spcAft>
              <a:buFont typeface="Arial" pitchFamily="34" charset="0"/>
              <a:buNone/>
              <a:defRPr/>
            </a:pPr>
            <a:endParaRPr lang="en-US"/>
          </a:p>
        </p:txBody>
      </p:sp>
      <p:sp>
        <p:nvSpPr>
          <p:cNvPr id="55" name="Text Placeholder 54"/>
          <p:cNvSpPr>
            <a:spLocks noGrp="1"/>
          </p:cNvSpPr>
          <p:nvPr>
            <p:ph type="body" sz="quarter" idx="147"/>
          </p:nvPr>
        </p:nvSpPr>
        <p:spPr/>
        <p:txBody>
          <a:bodyPr/>
          <a:lstStyle/>
          <a:p>
            <a:pPr marL="940479" indent="-940479" defTabSz="2507943" fontAlgn="auto">
              <a:spcAft>
                <a:spcPts val="0"/>
              </a:spcAft>
              <a:buFont typeface="Arial" pitchFamily="34" charset="0"/>
              <a:buNone/>
              <a:defRPr/>
            </a:pPr>
            <a:endParaRPr lang="en-US"/>
          </a:p>
        </p:txBody>
      </p:sp>
      <p:sp>
        <p:nvSpPr>
          <p:cNvPr id="56" name="Text Placeholder 55"/>
          <p:cNvSpPr>
            <a:spLocks noGrp="1"/>
          </p:cNvSpPr>
          <p:nvPr>
            <p:ph type="body" sz="quarter" idx="148"/>
          </p:nvPr>
        </p:nvSpPr>
        <p:spPr/>
        <p:txBody>
          <a:bodyPr/>
          <a:lstStyle/>
          <a:p>
            <a:pPr marL="940479" indent="-940479" defTabSz="2507943" fontAlgn="auto">
              <a:spcAft>
                <a:spcPts val="0"/>
              </a:spcAft>
              <a:buFont typeface="Arial" pitchFamily="34" charset="0"/>
              <a:buNone/>
              <a:defRPr/>
            </a:pPr>
            <a:endParaRPr lang="en-US"/>
          </a:p>
        </p:txBody>
      </p:sp>
      <p:sp>
        <p:nvSpPr>
          <p:cNvPr id="57" name="Text Placeholder 56"/>
          <p:cNvSpPr>
            <a:spLocks noGrp="1"/>
          </p:cNvSpPr>
          <p:nvPr>
            <p:ph type="body" sz="quarter" idx="149"/>
          </p:nvPr>
        </p:nvSpPr>
        <p:spPr/>
        <p:txBody>
          <a:bodyPr/>
          <a:lstStyle/>
          <a:p>
            <a:pPr marL="940479" indent="-940479" defTabSz="2507943" fontAlgn="auto">
              <a:spcAft>
                <a:spcPts val="0"/>
              </a:spcAft>
              <a:buFont typeface="Arial" pitchFamily="34" charset="0"/>
              <a:buNone/>
              <a:defRPr/>
            </a:pPr>
            <a:endParaRPr lang="en-US"/>
          </a:p>
        </p:txBody>
      </p:sp>
      <p:sp>
        <p:nvSpPr>
          <p:cNvPr id="58" name="Rectangle 57">
            <a:extLst>
              <a:ext uri="{FF2B5EF4-FFF2-40B4-BE49-F238E27FC236}">
                <a16:creationId xmlns:a16="http://schemas.microsoft.com/office/drawing/2014/main" xmlns="" id="{0D201DE9-BA93-9545-9B57-0AF3741D6DDE}"/>
              </a:ext>
            </a:extLst>
          </p:cNvPr>
          <p:cNvSpPr/>
          <p:nvPr/>
        </p:nvSpPr>
        <p:spPr>
          <a:xfrm>
            <a:off x="586813" y="644341"/>
            <a:ext cx="26295385" cy="1447453"/>
          </a:xfrm>
          <a:prstGeom prst="rect">
            <a:avLst/>
          </a:prstGeom>
        </p:spPr>
        <p:txBody>
          <a:bodyPr wrap="square" lIns="31373" tIns="15687" rIns="31373" bIns="15687">
            <a:spAutoFit/>
          </a:bodyPr>
          <a:lstStyle/>
          <a:p>
            <a:pPr algn="ctr"/>
            <a:r>
              <a:rPr lang="en-US" sz="3600" b="1" dirty="0">
                <a:latin typeface="Trebuchet MS"/>
                <a:cs typeface="Trebuchet MS"/>
              </a:rPr>
              <a:t>Wirelessly, Powered, Battery-Free Peripheral Nerve Stimulation of the Femoral Nerve for Chronic Hip Pain</a:t>
            </a:r>
          </a:p>
          <a:p>
            <a:pPr algn="ctr"/>
            <a:r>
              <a:rPr lang="en-US" sz="2800" b="1" dirty="0">
                <a:latin typeface="Trebuchet MS"/>
                <a:cs typeface="Trebuchet MS"/>
              </a:rPr>
              <a:t>George </a:t>
            </a:r>
            <a:r>
              <a:rPr lang="en-US" sz="2800" b="1" dirty="0" err="1">
                <a:latin typeface="Trebuchet MS"/>
                <a:cs typeface="Trebuchet MS"/>
              </a:rPr>
              <a:t>Kum-Nji</a:t>
            </a:r>
            <a:r>
              <a:rPr lang="en-US" sz="2800" b="1" dirty="0">
                <a:latin typeface="Trebuchet MS"/>
                <a:cs typeface="Trebuchet MS"/>
              </a:rPr>
              <a:t> MD</a:t>
            </a:r>
            <a:r>
              <a:rPr lang="en-US" sz="2800" b="1" baseline="30000" dirty="0">
                <a:latin typeface="Trebuchet MS"/>
                <a:cs typeface="Trebuchet MS"/>
              </a:rPr>
              <a:t>1</a:t>
            </a:r>
            <a:r>
              <a:rPr lang="en-US" sz="2800" b="1" dirty="0">
                <a:latin typeface="Trebuchet MS"/>
                <a:cs typeface="Trebuchet MS"/>
              </a:rPr>
              <a:t>, Niek Vanquathem, BA</a:t>
            </a:r>
            <a:r>
              <a:rPr lang="en-US" sz="2800" b="1" baseline="30000" dirty="0">
                <a:latin typeface="Trebuchet MS"/>
                <a:cs typeface="Trebuchet MS"/>
              </a:rPr>
              <a:t>2</a:t>
            </a:r>
          </a:p>
          <a:p>
            <a:pPr algn="ctr"/>
            <a:r>
              <a:rPr lang="en-US" sz="2800" b="1" i="1" baseline="30000" dirty="0">
                <a:latin typeface="Trebuchet MS"/>
                <a:cs typeface="Trebuchet MS"/>
              </a:rPr>
              <a:t>1</a:t>
            </a:r>
            <a:r>
              <a:rPr lang="en-US" sz="2800" b="1" i="1" dirty="0">
                <a:latin typeface="Trebuchet MS"/>
                <a:cs typeface="Trebuchet MS"/>
              </a:rPr>
              <a:t>Interdisciplinary Pain Management Clinic (IPMC), </a:t>
            </a:r>
            <a:r>
              <a:rPr lang="en-US" sz="2800" b="1" i="1" baseline="30000" dirty="0">
                <a:latin typeface="Trebuchet MS"/>
                <a:cs typeface="Trebuchet MS"/>
              </a:rPr>
              <a:t>2</a:t>
            </a:r>
            <a:r>
              <a:rPr lang="en-US" sz="2800" b="1" i="1" dirty="0">
                <a:latin typeface="Trebuchet MS"/>
                <a:cs typeface="Trebuchet MS"/>
              </a:rPr>
              <a:t>Stimwave Technologies</a:t>
            </a:r>
            <a:endParaRPr lang="de-DE" sz="2400" i="1" dirty="0">
              <a:latin typeface="Trebuchet MS"/>
              <a:cs typeface="Trebuchet MS"/>
            </a:endParaRPr>
          </a:p>
        </p:txBody>
      </p:sp>
      <p:sp>
        <p:nvSpPr>
          <p:cNvPr id="65" name="Rechteck 73">
            <a:extLst>
              <a:ext uri="{FF2B5EF4-FFF2-40B4-BE49-F238E27FC236}">
                <a16:creationId xmlns:a16="http://schemas.microsoft.com/office/drawing/2014/main" xmlns="" id="{F5FA3F28-68EE-7D4F-80F4-ECCF8C349F60}"/>
              </a:ext>
            </a:extLst>
          </p:cNvPr>
          <p:cNvSpPr/>
          <p:nvPr/>
        </p:nvSpPr>
        <p:spPr>
          <a:xfrm>
            <a:off x="15157945" y="3077262"/>
            <a:ext cx="4047867" cy="401012"/>
          </a:xfrm>
          <a:prstGeom prst="rect">
            <a:avLst/>
          </a:prstGeom>
        </p:spPr>
        <p:txBody>
          <a:bodyPr wrap="square" lIns="31373" tIns="15687" rIns="31373" bIns="15687">
            <a:spAutoFit/>
          </a:bodyPr>
          <a:lstStyle/>
          <a:p>
            <a:pPr algn="ctr"/>
            <a:r>
              <a:rPr lang="en-US" sz="1200" b="1" dirty="0">
                <a:latin typeface="Arial"/>
                <a:cs typeface="Arial"/>
              </a:rPr>
              <a:t>Fig. 1: Image showing the </a:t>
            </a:r>
            <a:r>
              <a:rPr lang="en-US" sz="1200" b="1" dirty="0" err="1">
                <a:latin typeface="Arial"/>
                <a:cs typeface="Arial"/>
              </a:rPr>
              <a:t>quadripolar</a:t>
            </a:r>
            <a:r>
              <a:rPr lang="en-US" sz="1200" b="1" dirty="0">
                <a:latin typeface="Arial"/>
                <a:cs typeface="Arial"/>
              </a:rPr>
              <a:t> electrode array at the lateral femoral cutaneous nerve (LFCN)</a:t>
            </a:r>
            <a:endParaRPr lang="de-DE" sz="1200" b="1" dirty="0">
              <a:latin typeface="Arial"/>
              <a:cs typeface="Arial"/>
            </a:endParaRPr>
          </a:p>
        </p:txBody>
      </p:sp>
      <p:sp>
        <p:nvSpPr>
          <p:cNvPr id="67" name="Text Placeholder 14"/>
          <p:cNvSpPr txBox="1">
            <a:spLocks/>
          </p:cNvSpPr>
          <p:nvPr/>
        </p:nvSpPr>
        <p:spPr bwMode="auto">
          <a:xfrm>
            <a:off x="20602812" y="6785477"/>
            <a:ext cx="6279386" cy="39078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just">
              <a:lnSpc>
                <a:spcPts val="2200"/>
              </a:lnSpc>
            </a:pPr>
            <a:r>
              <a:rPr lang="en-US" sz="2100" dirty="0"/>
              <a:t>The </a:t>
            </a:r>
            <a:r>
              <a:rPr lang="en-US" sz="2100" dirty="0" err="1" smtClean="0"/>
              <a:t>StimQ</a:t>
            </a:r>
            <a:r>
              <a:rPr lang="en-US" sz="2100" dirty="0" smtClean="0"/>
              <a:t> </a:t>
            </a:r>
            <a:r>
              <a:rPr lang="en-US" sz="2100" dirty="0"/>
              <a:t>System (Fig. 2) utilizes wireless technology. Each electrode array contains four or eight contacts (1.3 mm in diameter with 4 mm spacing) with embedded electronics and a separate, mated receiver component. A small, externally, wearable, rechargeable transmitter attached to a transmitting antenna worn in clothing provides the energy to power the implanted device wirelessly through the skin. The device uses pulsed electrical current to create an electrical field that acts on nerves to inhibit the transmission of pain signals to the brain.</a:t>
            </a:r>
            <a:r>
              <a:rPr lang="en-US" sz="2200" dirty="0"/>
              <a:t> </a:t>
            </a:r>
          </a:p>
          <a:p>
            <a:endParaRPr lang="en-US" altLang="en-US" dirty="0"/>
          </a:p>
        </p:txBody>
      </p:sp>
      <p:sp>
        <p:nvSpPr>
          <p:cNvPr id="68" name="Rechteck 73">
            <a:extLst>
              <a:ext uri="{FF2B5EF4-FFF2-40B4-BE49-F238E27FC236}">
                <a16:creationId xmlns:a16="http://schemas.microsoft.com/office/drawing/2014/main" xmlns="" id="{F5FA3F28-68EE-7D4F-80F4-ECCF8C349F60}"/>
              </a:ext>
            </a:extLst>
          </p:cNvPr>
          <p:cNvSpPr/>
          <p:nvPr/>
        </p:nvSpPr>
        <p:spPr>
          <a:xfrm>
            <a:off x="22221073" y="10466513"/>
            <a:ext cx="3175286" cy="216346"/>
          </a:xfrm>
          <a:prstGeom prst="rect">
            <a:avLst/>
          </a:prstGeom>
        </p:spPr>
        <p:txBody>
          <a:bodyPr wrap="square" lIns="31373" tIns="15687" rIns="31373" bIns="15687">
            <a:spAutoFit/>
          </a:bodyPr>
          <a:lstStyle/>
          <a:p>
            <a:pPr algn="ctr"/>
            <a:r>
              <a:rPr lang="en-US" sz="1200" b="1" dirty="0">
                <a:latin typeface="Arial"/>
                <a:cs typeface="Arial"/>
              </a:rPr>
              <a:t>Fig. 2: System components</a:t>
            </a:r>
            <a:endParaRPr lang="de-DE" sz="1200" b="1" dirty="0">
              <a:latin typeface="Arial"/>
              <a:cs typeface="Arial"/>
            </a:endParaRPr>
          </a:p>
        </p:txBody>
      </p:sp>
      <p:sp>
        <p:nvSpPr>
          <p:cNvPr id="76" name="Text Placeholder 12"/>
          <p:cNvSpPr>
            <a:spLocks noGrp="1"/>
          </p:cNvSpPr>
          <p:nvPr>
            <p:ph type="body" sz="quarter" idx="24"/>
          </p:nvPr>
        </p:nvSpPr>
        <p:spPr>
          <a:xfrm>
            <a:off x="13898562" y="13769163"/>
            <a:ext cx="6286500" cy="428684"/>
          </a:xfrm>
        </p:spPr>
        <p:txBody>
          <a:bodyPr/>
          <a:lstStyle/>
          <a:p>
            <a:pPr marL="940479" indent="-940479" defTabSz="2507943" fontAlgn="auto">
              <a:spcAft>
                <a:spcPts val="0"/>
              </a:spcAft>
              <a:buFont typeface="Arial" pitchFamily="34" charset="0"/>
              <a:buNone/>
              <a:defRPr/>
            </a:pPr>
            <a:r>
              <a:rPr lang="en-US" dirty="0"/>
              <a:t>Discussion</a:t>
            </a:r>
          </a:p>
        </p:txBody>
      </p:sp>
      <p:sp>
        <p:nvSpPr>
          <p:cNvPr id="77" name="Text Placeholder 16"/>
          <p:cNvSpPr>
            <a:spLocks noGrp="1"/>
          </p:cNvSpPr>
          <p:nvPr>
            <p:ph type="body" sz="quarter" idx="28"/>
          </p:nvPr>
        </p:nvSpPr>
        <p:spPr bwMode="auto">
          <a:xfrm>
            <a:off x="13898562" y="14248402"/>
            <a:ext cx="6282531" cy="24613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100" dirty="0">
                <a:solidFill>
                  <a:srgbClr val="000000"/>
                </a:solidFill>
              </a:rPr>
              <a:t>Chronic musculoskeletal pain is often thought to be to be purely nociceptive in nature, but there can often be a neuropathic component to the pain. Nerve blocks can be a good diagnostic tools in determining whether there is a significant neuropathic component to an individual’s pain. </a:t>
            </a:r>
            <a:endParaRPr lang="de-DE" sz="2100" dirty="0">
              <a:solidFill>
                <a:srgbClr val="000000"/>
              </a:solidFill>
              <a:latin typeface="Arial"/>
              <a:cs typeface="Arial"/>
            </a:endParaRPr>
          </a:p>
          <a:p>
            <a:endParaRPr lang="en-US" altLang="en-US" dirty="0"/>
          </a:p>
        </p:txBody>
      </p:sp>
      <p:sp>
        <p:nvSpPr>
          <p:cNvPr id="59" name="Text Placeholder 20"/>
          <p:cNvSpPr>
            <a:spLocks noGrp="1"/>
          </p:cNvSpPr>
          <p:nvPr>
            <p:ph type="body" sz="quarter" idx="96"/>
          </p:nvPr>
        </p:nvSpPr>
        <p:spPr bwMode="auto">
          <a:xfrm>
            <a:off x="7232055" y="2767007"/>
            <a:ext cx="6285508" cy="18580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200" dirty="0">
                <a:solidFill>
                  <a:srgbClr val="000000"/>
                </a:solidFill>
              </a:rPr>
              <a:t>A diagnostic fluoroscopic guided nerve block of the femoral articular branches was performed, which provided greater than 75% pain relief for several days.</a:t>
            </a:r>
          </a:p>
          <a:p>
            <a:pPr algn="just"/>
            <a:endParaRPr lang="en-US" altLang="en-US" sz="1300" dirty="0"/>
          </a:p>
        </p:txBody>
      </p:sp>
      <p:pic>
        <p:nvPicPr>
          <p:cNvPr id="2" name="Picture 1" descr="TechImages_Labeled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52753" y="11115418"/>
            <a:ext cx="6304602" cy="3117805"/>
          </a:xfrm>
          <a:prstGeom prst="rect">
            <a:avLst/>
          </a:prstGeom>
        </p:spPr>
      </p:pic>
      <p:pic>
        <p:nvPicPr>
          <p:cNvPr id="61" name="Picture 60"/>
          <p:cNvPicPr/>
          <p:nvPr/>
        </p:nvPicPr>
        <p:blipFill>
          <a:blip r:embed="rId4">
            <a:extLst>
              <a:ext uri="{28A0092B-C50C-407E-A947-70E740481C1C}">
                <a14:useLocalDpi xmlns:a14="http://schemas.microsoft.com/office/drawing/2010/main" val="0"/>
              </a:ext>
            </a:extLst>
          </a:blip>
          <a:srcRect/>
          <a:stretch>
            <a:fillRect/>
          </a:stretch>
        </p:blipFill>
        <p:spPr bwMode="auto">
          <a:xfrm>
            <a:off x="13902531" y="3502568"/>
            <a:ext cx="6278562" cy="6810943"/>
          </a:xfrm>
          <a:prstGeom prst="rect">
            <a:avLst/>
          </a:prstGeom>
          <a:noFill/>
          <a:ln>
            <a:noFill/>
          </a:ln>
        </p:spPr>
      </p:pic>
    </p:spTree>
  </p:cSld>
  <p:clrMapOvr>
    <a:masterClrMapping/>
  </p:clrMapOvr>
</p:sld>
</file>

<file path=ppt/theme/theme1.xml><?xml version="1.0" encoding="utf-8"?>
<a:theme xmlns:a="http://schemas.openxmlformats.org/drawingml/2006/main" name="PosterPresentations.com-42x60-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5470E6FB40ACC458364C680A060FE27" ma:contentTypeVersion="2" ma:contentTypeDescription="Crie um novo documento." ma:contentTypeScope="" ma:versionID="686e953ce5fa5551869241b13e651143">
  <xsd:schema xmlns:xsd="http://www.w3.org/2001/XMLSchema" xmlns:xs="http://www.w3.org/2001/XMLSchema" xmlns:p="http://schemas.microsoft.com/office/2006/metadata/properties" xmlns:ns2="2dd5f29f-9cd2-4595-9bc3-e0e94c29423f" targetNamespace="http://schemas.microsoft.com/office/2006/metadata/properties" ma:root="true" ma:fieldsID="20edbc41168ef21b0d0646c15c519a88" ns2:_="">
    <xsd:import namespace="2dd5f29f-9cd2-4595-9bc3-e0e94c29423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5f29f-9cd2-4595-9bc3-e0e94c294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6D1FFE-CF5C-4B53-AB03-03137D614CD9}"/>
</file>

<file path=customXml/itemProps2.xml><?xml version="1.0" encoding="utf-8"?>
<ds:datastoreItem xmlns:ds="http://schemas.openxmlformats.org/officeDocument/2006/customXml" ds:itemID="{CEE73E89-867C-4588-9F4D-B6EA5B393258}"/>
</file>

<file path=customXml/itemProps3.xml><?xml version="1.0" encoding="utf-8"?>
<ds:datastoreItem xmlns:ds="http://schemas.openxmlformats.org/officeDocument/2006/customXml" ds:itemID="{90D1AAF1-3B22-42CD-BF72-6717CCE927A4}"/>
</file>

<file path=docProps/app.xml><?xml version="1.0" encoding="utf-8"?>
<Properties xmlns="http://schemas.openxmlformats.org/officeDocument/2006/extended-properties" xmlns:vt="http://schemas.openxmlformats.org/officeDocument/2006/docPropsVTypes">
  <Template>PosterPresentations.com-42x60-Template</Template>
  <TotalTime>2258</TotalTime>
  <Words>957</Words>
  <Application>Microsoft Macintosh PowerPoint</Application>
  <PresentationFormat>Custom</PresentationFormat>
  <Paragraphs>26</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PosterPresentations.com-42x60-Template</vt:lpstr>
      <vt:lpstr>1_Classic 3 Columns</vt:lpstr>
      <vt:lpstr>Classic - Wide Center</vt:lpstr>
      <vt:lpstr>Right Highlight</vt:lpstr>
      <vt:lpstr>PowerPoint Presentation</vt:lpstr>
    </vt:vector>
  </TitlesOfParts>
  <Company>University of Michigan Hospital and Health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Parag Patil</dc:creator>
  <cp:lastModifiedBy>Niek Vanquathem</cp:lastModifiedBy>
  <cp:revision>43</cp:revision>
  <dcterms:created xsi:type="dcterms:W3CDTF">2016-12-07T21:25:59Z</dcterms:created>
  <dcterms:modified xsi:type="dcterms:W3CDTF">2020-11-27T11:54:24Z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0x01010015470E6FB40ACC458364C680A060FE27</vt:lpwstr>
  </property>
</Properties>
</file>