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2.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Layouts/slideLayout4.xml" ContentType="application/vnd.openxmlformats-officedocument.presentationml.slideLayout+xml"/>
  <Override PartName="/ppt/theme/theme5.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 id="2147483655" r:id="rId4"/>
  </p:sldMasterIdLst>
  <p:notesMasterIdLst>
    <p:notesMasterId r:id="rId6"/>
  </p:notesMasterIdLst>
  <p:sldIdLst>
    <p:sldId id="285" r:id="rId5"/>
  </p:sldIdLst>
  <p:sldSz cx="27432000" cy="19202400"/>
  <p:notesSz cx="6858000" cy="9144000"/>
  <p:defaultTextStyle>
    <a:defPPr>
      <a:defRPr lang="en-US"/>
    </a:defPPr>
    <a:lvl1pPr algn="l" defTabSz="2506663" rtl="0" fontAlgn="base">
      <a:spcBef>
        <a:spcPct val="0"/>
      </a:spcBef>
      <a:spcAft>
        <a:spcPct val="0"/>
      </a:spcAft>
      <a:defRPr sz="4900" kern="1200">
        <a:solidFill>
          <a:schemeClr val="tx1"/>
        </a:solidFill>
        <a:latin typeface="Arial" charset="0"/>
        <a:ea typeface="+mn-ea"/>
        <a:cs typeface="Arial" charset="0"/>
      </a:defRPr>
    </a:lvl1pPr>
    <a:lvl2pPr marL="1252538" indent="-795338" algn="l" defTabSz="2506663" rtl="0" fontAlgn="base">
      <a:spcBef>
        <a:spcPct val="0"/>
      </a:spcBef>
      <a:spcAft>
        <a:spcPct val="0"/>
      </a:spcAft>
      <a:defRPr sz="4900" kern="1200">
        <a:solidFill>
          <a:schemeClr val="tx1"/>
        </a:solidFill>
        <a:latin typeface="Arial" charset="0"/>
        <a:ea typeface="+mn-ea"/>
        <a:cs typeface="Arial" charset="0"/>
      </a:defRPr>
    </a:lvl2pPr>
    <a:lvl3pPr marL="2506663" indent="-1592263" algn="l" defTabSz="2506663" rtl="0" fontAlgn="base">
      <a:spcBef>
        <a:spcPct val="0"/>
      </a:spcBef>
      <a:spcAft>
        <a:spcPct val="0"/>
      </a:spcAft>
      <a:defRPr sz="4900" kern="1200">
        <a:solidFill>
          <a:schemeClr val="tx1"/>
        </a:solidFill>
        <a:latin typeface="Arial" charset="0"/>
        <a:ea typeface="+mn-ea"/>
        <a:cs typeface="Arial" charset="0"/>
      </a:defRPr>
    </a:lvl3pPr>
    <a:lvl4pPr marL="3760788" indent="-2389188" algn="l" defTabSz="2506663" rtl="0" fontAlgn="base">
      <a:spcBef>
        <a:spcPct val="0"/>
      </a:spcBef>
      <a:spcAft>
        <a:spcPct val="0"/>
      </a:spcAft>
      <a:defRPr sz="4900" kern="1200">
        <a:solidFill>
          <a:schemeClr val="tx1"/>
        </a:solidFill>
        <a:latin typeface="Arial" charset="0"/>
        <a:ea typeface="+mn-ea"/>
        <a:cs typeface="Arial" charset="0"/>
      </a:defRPr>
    </a:lvl4pPr>
    <a:lvl5pPr marL="5014913" indent="-3186113" algn="l" defTabSz="2506663" rtl="0" fontAlgn="base">
      <a:spcBef>
        <a:spcPct val="0"/>
      </a:spcBef>
      <a:spcAft>
        <a:spcPct val="0"/>
      </a:spcAft>
      <a:defRPr sz="4900" kern="1200">
        <a:solidFill>
          <a:schemeClr val="tx1"/>
        </a:solidFill>
        <a:latin typeface="Arial" charset="0"/>
        <a:ea typeface="+mn-ea"/>
        <a:cs typeface="Arial" charset="0"/>
      </a:defRPr>
    </a:lvl5pPr>
    <a:lvl6pPr marL="2286000" algn="l" defTabSz="914400" rtl="0" eaLnBrk="1" latinLnBrk="0" hangingPunct="1">
      <a:defRPr sz="4900" kern="1200">
        <a:solidFill>
          <a:schemeClr val="tx1"/>
        </a:solidFill>
        <a:latin typeface="Arial" charset="0"/>
        <a:ea typeface="+mn-ea"/>
        <a:cs typeface="Arial" charset="0"/>
      </a:defRPr>
    </a:lvl6pPr>
    <a:lvl7pPr marL="2743200" algn="l" defTabSz="914400" rtl="0" eaLnBrk="1" latinLnBrk="0" hangingPunct="1">
      <a:defRPr sz="4900" kern="1200">
        <a:solidFill>
          <a:schemeClr val="tx1"/>
        </a:solidFill>
        <a:latin typeface="Arial" charset="0"/>
        <a:ea typeface="+mn-ea"/>
        <a:cs typeface="Arial" charset="0"/>
      </a:defRPr>
    </a:lvl7pPr>
    <a:lvl8pPr marL="3200400" algn="l" defTabSz="914400" rtl="0" eaLnBrk="1" latinLnBrk="0" hangingPunct="1">
      <a:defRPr sz="4900" kern="1200">
        <a:solidFill>
          <a:schemeClr val="tx1"/>
        </a:solidFill>
        <a:latin typeface="Arial" charset="0"/>
        <a:ea typeface="+mn-ea"/>
        <a:cs typeface="Arial" charset="0"/>
      </a:defRPr>
    </a:lvl8pPr>
    <a:lvl9pPr marL="3657600" algn="l" defTabSz="914400" rtl="0" eaLnBrk="1" latinLnBrk="0" hangingPunct="1">
      <a:defRPr sz="4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936">
          <p15:clr>
            <a:srgbClr val="A4A3A4"/>
          </p15:clr>
        </p15:guide>
        <p15:guide id="2" orient="horz" pos="168">
          <p15:clr>
            <a:srgbClr val="A4A3A4"/>
          </p15:clr>
        </p15:guide>
        <p15:guide id="3" orient="horz" pos="11760">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 lastIdx="2" clrIdx="0"/>
  <p:cmAuthor id="1" name="Unknown User1" initials="Unknown User1" lastIdx="1" clrIdx="1"/>
  <p:cmAuthor id="2" name="Unknown User2" initials="Unknown User2" lastIdx="1" clrIdx="2"/>
  <p:cmAuthor id="3" name="PosterPresentations.com - 510.649.3001"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3C3F3"/>
    <a:srgbClr val="F3715B"/>
    <a:srgbClr val="E7FC60"/>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516" autoAdjust="0"/>
    <p:restoredTop sz="94595" autoAdjust="0"/>
  </p:normalViewPr>
  <p:slideViewPr>
    <p:cSldViewPr snapToGrid="0" snapToObjects="1">
      <p:cViewPr varScale="1">
        <p:scale>
          <a:sx n="39" d="100"/>
          <a:sy n="39" d="100"/>
        </p:scale>
        <p:origin x="2000" y="-392"/>
      </p:cViewPr>
      <p:guideLst>
        <p:guide orient="horz" pos="1936"/>
        <p:guide orient="horz" pos="168"/>
        <p:guide orient="horz" pos="1176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Master" Target="slideMasters/slideMaster3.xml"/><Relationship Id="rId7" Type="http://schemas.openxmlformats.org/officeDocument/2006/relationships/commentAuthors" Target="commentAuthors.xml"/><Relationship Id="rId12" Type="http://schemas.openxmlformats.org/officeDocument/2006/relationships/customXml" Target="../customXml/item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 Id="rId14"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507943"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2507943" fontAlgn="auto">
              <a:spcBef>
                <a:spcPts val="0"/>
              </a:spcBef>
              <a:spcAft>
                <a:spcPts val="0"/>
              </a:spcAft>
              <a:defRPr sz="1200" smtClean="0">
                <a:latin typeface="+mn-lt"/>
                <a:cs typeface="+mn-cs"/>
              </a:defRPr>
            </a:lvl1pPr>
          </a:lstStyle>
          <a:p>
            <a:pPr>
              <a:defRPr/>
            </a:pPr>
            <a:fld id="{3A82EC9C-D195-4C8C-8C4A-B1C298522A7C}" type="datetimeFigureOut">
              <a:rPr lang="en-US"/>
              <a:pPr>
                <a:defRPr/>
              </a:pPr>
              <a:t>4/12/20</a:t>
            </a:fld>
            <a:endParaRPr lang="en-US" dirty="0"/>
          </a:p>
        </p:txBody>
      </p:sp>
      <p:sp>
        <p:nvSpPr>
          <p:cNvPr id="4" name="Slide Image Placeholder 3"/>
          <p:cNvSpPr>
            <a:spLocks noGrp="1" noRot="1" noChangeAspect="1"/>
          </p:cNvSpPr>
          <p:nvPr>
            <p:ph type="sldImg" idx="2"/>
          </p:nvPr>
        </p:nvSpPr>
        <p:spPr>
          <a:xfrm>
            <a:off x="979488" y="685800"/>
            <a:ext cx="4899025"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2507943"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2507943" fontAlgn="auto">
              <a:spcBef>
                <a:spcPts val="0"/>
              </a:spcBef>
              <a:spcAft>
                <a:spcPts val="0"/>
              </a:spcAft>
              <a:defRPr sz="1200" smtClean="0">
                <a:latin typeface="+mn-lt"/>
                <a:cs typeface="+mn-cs"/>
              </a:defRPr>
            </a:lvl1pPr>
          </a:lstStyle>
          <a:p>
            <a:pPr>
              <a:defRPr/>
            </a:pPr>
            <a:fld id="{34305BC4-8629-42C0-BCC3-EBAF1379DEC6}" type="slidenum">
              <a:rPr lang="en-US"/>
              <a:pPr>
                <a:defRPr/>
              </a:pPr>
              <a:t>‹#›</a:t>
            </a:fld>
            <a:endParaRPr lang="en-US" dirty="0"/>
          </a:p>
        </p:txBody>
      </p:sp>
    </p:spTree>
    <p:extLst>
      <p:ext uri="{BB962C8B-B14F-4D97-AF65-F5344CB8AC3E}">
        <p14:creationId xmlns:p14="http://schemas.microsoft.com/office/powerpoint/2010/main" val="1512597454"/>
      </p:ext>
    </p:extLst>
  </p:cSld>
  <p:clrMap bg1="lt1" tx1="dk1" bg2="lt2" tx2="dk2" accent1="accent1" accent2="accent2" accent3="accent3" accent4="accent4" accent5="accent5" accent6="accent6" hlink="hlink" folHlink="folHlink"/>
  <p:notesStyle>
    <a:lvl1pPr algn="l" defTabSz="2506663" rtl="0" fontAlgn="base">
      <a:spcBef>
        <a:spcPct val="30000"/>
      </a:spcBef>
      <a:spcAft>
        <a:spcPct val="0"/>
      </a:spcAft>
      <a:defRPr sz="3300" kern="1200">
        <a:solidFill>
          <a:schemeClr val="tx1"/>
        </a:solidFill>
        <a:latin typeface="+mn-lt"/>
        <a:ea typeface="+mn-ea"/>
        <a:cs typeface="+mn-cs"/>
      </a:defRPr>
    </a:lvl1pPr>
    <a:lvl2pPr marL="1252538" algn="l" defTabSz="2506663" rtl="0" fontAlgn="base">
      <a:spcBef>
        <a:spcPct val="30000"/>
      </a:spcBef>
      <a:spcAft>
        <a:spcPct val="0"/>
      </a:spcAft>
      <a:defRPr sz="3300" kern="1200">
        <a:solidFill>
          <a:schemeClr val="tx1"/>
        </a:solidFill>
        <a:latin typeface="+mn-lt"/>
        <a:ea typeface="+mn-ea"/>
        <a:cs typeface="+mn-cs"/>
      </a:defRPr>
    </a:lvl2pPr>
    <a:lvl3pPr marL="2506663" algn="l" defTabSz="2506663" rtl="0" fontAlgn="base">
      <a:spcBef>
        <a:spcPct val="30000"/>
      </a:spcBef>
      <a:spcAft>
        <a:spcPct val="0"/>
      </a:spcAft>
      <a:defRPr sz="3300" kern="1200">
        <a:solidFill>
          <a:schemeClr val="tx1"/>
        </a:solidFill>
        <a:latin typeface="+mn-lt"/>
        <a:ea typeface="+mn-ea"/>
        <a:cs typeface="+mn-cs"/>
      </a:defRPr>
    </a:lvl3pPr>
    <a:lvl4pPr marL="3760788" algn="l" defTabSz="2506663" rtl="0" fontAlgn="base">
      <a:spcBef>
        <a:spcPct val="30000"/>
      </a:spcBef>
      <a:spcAft>
        <a:spcPct val="0"/>
      </a:spcAft>
      <a:defRPr sz="3300" kern="1200">
        <a:solidFill>
          <a:schemeClr val="tx1"/>
        </a:solidFill>
        <a:latin typeface="+mn-lt"/>
        <a:ea typeface="+mn-ea"/>
        <a:cs typeface="+mn-cs"/>
      </a:defRPr>
    </a:lvl4pPr>
    <a:lvl5pPr marL="5014913" algn="l" defTabSz="2506663" rtl="0" fontAlgn="base">
      <a:spcBef>
        <a:spcPct val="30000"/>
      </a:spcBef>
      <a:spcAft>
        <a:spcPct val="0"/>
      </a:spcAft>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defTabSz="2506663" fontAlgn="base">
              <a:spcBef>
                <a:spcPct val="0"/>
              </a:spcBef>
              <a:spcAft>
                <a:spcPct val="0"/>
              </a:spcAft>
            </a:pPr>
            <a:fld id="{9BB327CC-2F04-494A-BA08-D7C7D684E3DE}" type="slidenum">
              <a:rPr lang="en-US" altLang="en-US" sz="1200"/>
              <a:pPr defTabSz="2506663" fontAlgn="base">
                <a:spcBef>
                  <a:spcPct val="0"/>
                </a:spcBef>
                <a:spcAft>
                  <a:spcPct val="0"/>
                </a:spcAft>
              </a:pPr>
              <a:t>1</a:t>
            </a:fld>
            <a:endParaRPr lang="en-US" altLang="en-US" sz="1200"/>
          </a:p>
        </p:txBody>
      </p:sp>
    </p:spTree>
    <p:extLst>
      <p:ext uri="{BB962C8B-B14F-4D97-AF65-F5344CB8AC3E}">
        <p14:creationId xmlns:p14="http://schemas.microsoft.com/office/powerpoint/2010/main" val="3528863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1" name="Text Placeholder 3"/>
          <p:cNvSpPr>
            <a:spLocks noGrp="1"/>
          </p:cNvSpPr>
          <p:nvPr>
            <p:ph type="body" sz="quarter" idx="21"/>
          </p:nvPr>
        </p:nvSpPr>
        <p:spPr>
          <a:xfrm>
            <a:off x="7241978" y="3497938"/>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2" name="Text Placeholder 5"/>
          <p:cNvSpPr>
            <a:spLocks noGrp="1"/>
          </p:cNvSpPr>
          <p:nvPr>
            <p:ph type="body" sz="quarter" idx="22"/>
          </p:nvPr>
        </p:nvSpPr>
        <p:spPr>
          <a:xfrm>
            <a:off x="7241978"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3" name="Text Placeholder 3"/>
          <p:cNvSpPr>
            <a:spLocks noGrp="1"/>
          </p:cNvSpPr>
          <p:nvPr>
            <p:ph type="body" sz="quarter" idx="23"/>
          </p:nvPr>
        </p:nvSpPr>
        <p:spPr>
          <a:xfrm>
            <a:off x="13911462" y="3502569"/>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4" name="Text Placeholder 5"/>
          <p:cNvSpPr>
            <a:spLocks noGrp="1"/>
          </p:cNvSpPr>
          <p:nvPr>
            <p:ph type="body" sz="quarter" idx="24"/>
          </p:nvPr>
        </p:nvSpPr>
        <p:spPr>
          <a:xfrm>
            <a:off x="13906500" y="3067050"/>
            <a:ext cx="6286500"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11"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0" name="Text Placeholder 3"/>
          <p:cNvSpPr>
            <a:spLocks noGrp="1"/>
          </p:cNvSpPr>
          <p:nvPr>
            <p:ph type="body" sz="quarter" idx="96"/>
          </p:nvPr>
        </p:nvSpPr>
        <p:spPr>
          <a:xfrm>
            <a:off x="565116" y="8721738"/>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03"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1"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2"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3"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4"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6"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7"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8"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9"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83"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4"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5"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6"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7"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9"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2"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5"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8"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12"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2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6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0"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1"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2"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3"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4"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5"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3307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1" y="3071681"/>
            <a:ext cx="8483204"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76461" y="10470559"/>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88800" y="10058401"/>
            <a:ext cx="8483203"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9471423" y="12427411"/>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9471423" y="12001154"/>
            <a:ext cx="848220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9476384" y="3507199"/>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9471422" y="3071681"/>
            <a:ext cx="8487172"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18372337" y="307168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18372337" y="3502569"/>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18372337" y="1003967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18369193" y="10470559"/>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18372337" y="14979650"/>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18372338" y="15410538"/>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0"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61"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3"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6"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9"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2"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7"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8"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9"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0"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3"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4"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5"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6"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7"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8"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9"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0"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1"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2"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3"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4"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5"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6"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7"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8"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9"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0"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1"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2"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3"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4"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2"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2810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7" y="3497938"/>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12724489"/>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7" y="1229360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93701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ed right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9" y="349793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8702790"/>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9" y="8290850"/>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7241978" y="13711430"/>
            <a:ext cx="1295002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7241978" y="1414231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571268" y="3502569"/>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6503655"/>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6934543"/>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667108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29" name="Rectangle 28"/>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7" name="Rectangle 33"/>
          <p:cNvSpPr>
            <a:spLocks noChangeArrowheads="1"/>
          </p:cNvSpPr>
          <p:nvPr/>
        </p:nvSpPr>
        <p:spPr bwMode="auto">
          <a:xfrm>
            <a:off x="139065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5" name="Rectangle 33"/>
          <p:cNvSpPr>
            <a:spLocks noChangeArrowheads="1"/>
          </p:cNvSpPr>
          <p:nvPr/>
        </p:nvSpPr>
        <p:spPr bwMode="auto">
          <a:xfrm>
            <a:off x="576263"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0" name="Rectangle 19"/>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34" name="Rectangle 33"/>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10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44" name="TextBox 43"/>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1039" name="Group 26"/>
          <p:cNvGrpSpPr>
            <a:grpSpLocks/>
          </p:cNvGrpSpPr>
          <p:nvPr/>
        </p:nvGrpSpPr>
        <p:grpSpPr bwMode="auto">
          <a:xfrm>
            <a:off x="-6223000" y="18170525"/>
            <a:ext cx="5770562" cy="752475"/>
            <a:chOff x="44242388" y="28054064"/>
            <a:chExt cx="9771400" cy="1090621"/>
          </a:xfrm>
        </p:grpSpPr>
        <p:sp>
          <p:nvSpPr>
            <p:cNvPr id="28" name="Rounded Rectangle 27"/>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1044" name="Picture 32"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1" name="Straight Connector 4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4" name="Picture 3">
            <a:extLst>
              <a:ext uri="{FF2B5EF4-FFF2-40B4-BE49-F238E27FC236}">
                <a16:creationId xmlns:a16="http://schemas.microsoft.com/office/drawing/2014/main" id="{894419BB-7965-B54E-BE53-8BD1495DB36A}"/>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16976495"/>
            <a:ext cx="27389138" cy="2214793"/>
          </a:xfrm>
          <a:prstGeom prst="rect">
            <a:avLst/>
          </a:prstGeom>
        </p:spPr>
      </p:pic>
      <p:pic>
        <p:nvPicPr>
          <p:cNvPr id="3" name="Picture 2">
            <a:extLst>
              <a:ext uri="{FF2B5EF4-FFF2-40B4-BE49-F238E27FC236}">
                <a16:creationId xmlns:a16="http://schemas.microsoft.com/office/drawing/2014/main" id="{613DABAC-4019-6D47-9FB5-2A404BB96C46}"/>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17462" y="22831195"/>
            <a:ext cx="24384000" cy="2006600"/>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6663" rtl="0" eaLnBrk="1" fontAlgn="base" hangingPunct="1">
        <a:spcBef>
          <a:spcPct val="0"/>
        </a:spcBef>
        <a:spcAft>
          <a:spcPct val="0"/>
        </a:spcAft>
        <a:defRPr sz="5000" kern="1200">
          <a:solidFill>
            <a:schemeClr val="tx1"/>
          </a:solidFill>
          <a:latin typeface="Trebuchet MS" pitchFamily="34" charset="0"/>
          <a:ea typeface="+mj-ea"/>
          <a:cs typeface="+mj-cs"/>
        </a:defRPr>
      </a:lvl1pPr>
      <a:lvl2pPr algn="ctr" defTabSz="2506663" rtl="0" eaLnBrk="1" fontAlgn="base" hangingPunct="1">
        <a:spcBef>
          <a:spcPct val="0"/>
        </a:spcBef>
        <a:spcAft>
          <a:spcPct val="0"/>
        </a:spcAft>
        <a:defRPr sz="5000">
          <a:solidFill>
            <a:schemeClr val="bg1"/>
          </a:solidFill>
          <a:latin typeface="Trebuchet MS" pitchFamily="34" charset="0"/>
        </a:defRPr>
      </a:lvl2pPr>
      <a:lvl3pPr algn="ctr" defTabSz="2506663" rtl="0" eaLnBrk="1" fontAlgn="base" hangingPunct="1">
        <a:spcBef>
          <a:spcPct val="0"/>
        </a:spcBef>
        <a:spcAft>
          <a:spcPct val="0"/>
        </a:spcAft>
        <a:defRPr sz="5000">
          <a:solidFill>
            <a:schemeClr val="bg1"/>
          </a:solidFill>
          <a:latin typeface="Trebuchet MS" pitchFamily="34" charset="0"/>
        </a:defRPr>
      </a:lvl3pPr>
      <a:lvl4pPr algn="ctr" defTabSz="2506663" rtl="0" eaLnBrk="1" fontAlgn="base" hangingPunct="1">
        <a:spcBef>
          <a:spcPct val="0"/>
        </a:spcBef>
        <a:spcAft>
          <a:spcPct val="0"/>
        </a:spcAft>
        <a:defRPr sz="5000">
          <a:solidFill>
            <a:schemeClr val="bg1"/>
          </a:solidFill>
          <a:latin typeface="Trebuchet MS" pitchFamily="34" charset="0"/>
        </a:defRPr>
      </a:lvl4pPr>
      <a:lvl5pPr algn="ctr" defTabSz="2506663" rtl="0" eaLnBrk="1" fontAlgn="base" hangingPunct="1">
        <a:spcBef>
          <a:spcPct val="0"/>
        </a:spcBef>
        <a:spcAft>
          <a:spcPct val="0"/>
        </a:spcAft>
        <a:defRPr sz="5000">
          <a:solidFill>
            <a:schemeClr val="bg1"/>
          </a:solidFill>
          <a:latin typeface="Trebuchet MS" pitchFamily="34" charset="0"/>
        </a:defRPr>
      </a:lvl5pPr>
      <a:lvl6pPr marL="457200" algn="ctr" defTabSz="2506663" rtl="0" eaLnBrk="1" fontAlgn="base" hangingPunct="1">
        <a:spcBef>
          <a:spcPct val="0"/>
        </a:spcBef>
        <a:spcAft>
          <a:spcPct val="0"/>
        </a:spcAft>
        <a:defRPr sz="5000">
          <a:solidFill>
            <a:schemeClr val="bg1"/>
          </a:solidFill>
          <a:latin typeface="Trebuchet MS" pitchFamily="34" charset="0"/>
        </a:defRPr>
      </a:lvl6pPr>
      <a:lvl7pPr marL="914400" algn="ctr" defTabSz="2506663" rtl="0" eaLnBrk="1" fontAlgn="base" hangingPunct="1">
        <a:spcBef>
          <a:spcPct val="0"/>
        </a:spcBef>
        <a:spcAft>
          <a:spcPct val="0"/>
        </a:spcAft>
        <a:defRPr sz="5000">
          <a:solidFill>
            <a:schemeClr val="bg1"/>
          </a:solidFill>
          <a:latin typeface="Trebuchet MS" pitchFamily="34" charset="0"/>
        </a:defRPr>
      </a:lvl7pPr>
      <a:lvl8pPr marL="1371600" algn="ctr" defTabSz="2506663" rtl="0" eaLnBrk="1" fontAlgn="base" hangingPunct="1">
        <a:spcBef>
          <a:spcPct val="0"/>
        </a:spcBef>
        <a:spcAft>
          <a:spcPct val="0"/>
        </a:spcAft>
        <a:defRPr sz="5000">
          <a:solidFill>
            <a:schemeClr val="bg1"/>
          </a:solidFill>
          <a:latin typeface="Trebuchet MS" pitchFamily="34" charset="0"/>
        </a:defRPr>
      </a:lvl8pPr>
      <a:lvl9pPr marL="1828800" algn="ctr" defTabSz="2506663" rtl="0" eaLnBrk="1" fontAlgn="base" hangingPunct="1">
        <a:spcBef>
          <a:spcPct val="0"/>
        </a:spcBef>
        <a:spcAft>
          <a:spcPct val="0"/>
        </a:spcAft>
        <a:defRPr sz="5000">
          <a:solidFill>
            <a:schemeClr val="bg1"/>
          </a:solidFill>
          <a:latin typeface="Trebuchet MS" pitchFamily="34" charset="0"/>
        </a:defRPr>
      </a:lvl9pPr>
    </p:titleStyle>
    <p:bodyStyle>
      <a:lvl1pPr marL="939800" indent="-939800" algn="l" defTabSz="2506663" rtl="0" eaLnBrk="1" fontAlgn="base" hangingPunct="1">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eaLnBrk="1" fontAlgn="base" hangingPunct="1">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eaLnBrk="1" fontAlgn="base" hangingPunct="1">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156155"/>
            <a:ext cx="8491538"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8" name="Rectangle 33"/>
          <p:cNvSpPr>
            <a:spLocks noChangeArrowheads="1"/>
          </p:cNvSpPr>
          <p:nvPr/>
        </p:nvSpPr>
        <p:spPr bwMode="auto">
          <a:xfrm>
            <a:off x="9469438"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9" name="Rectangle 33"/>
          <p:cNvSpPr>
            <a:spLocks noChangeArrowheads="1"/>
          </p:cNvSpPr>
          <p:nvPr/>
        </p:nvSpPr>
        <p:spPr bwMode="auto">
          <a:xfrm>
            <a:off x="18367375"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30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8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3086" name="Group 37"/>
          <p:cNvGrpSpPr>
            <a:grpSpLocks/>
          </p:cNvGrpSpPr>
          <p:nvPr/>
        </p:nvGrpSpPr>
        <p:grpSpPr bwMode="auto">
          <a:xfrm>
            <a:off x="-6223000" y="18170525"/>
            <a:ext cx="5770562" cy="752475"/>
            <a:chOff x="44242388" y="28054064"/>
            <a:chExt cx="9771400" cy="1090621"/>
          </a:xfrm>
        </p:grpSpPr>
        <p:sp>
          <p:nvSpPr>
            <p:cNvPr id="40" name="Rounded Rectangle 39"/>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3091" name="Picture 40"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2"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a16="http://schemas.microsoft.com/office/drawing/2014/main" id="{21107F69-B098-B44F-93C2-B4DD4E8580A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3008671"/>
            <a:ext cx="12952413"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51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5134" name="Group 28"/>
          <p:cNvGrpSpPr>
            <a:grpSpLocks/>
          </p:cNvGrpSpPr>
          <p:nvPr/>
        </p:nvGrpSpPr>
        <p:grpSpPr bwMode="auto">
          <a:xfrm>
            <a:off x="-6223000" y="18170525"/>
            <a:ext cx="5770562" cy="752475"/>
            <a:chOff x="44242388" y="28054064"/>
            <a:chExt cx="9771400" cy="1090621"/>
          </a:xfrm>
        </p:grpSpPr>
        <p:sp>
          <p:nvSpPr>
            <p:cNvPr id="31" name="Rounded Rectangle 30"/>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5139" name="Picture 31"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3"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a:extLst>
              <a:ext uri="{FF2B5EF4-FFF2-40B4-BE49-F238E27FC236}">
                <a16:creationId xmlns:a16="http://schemas.microsoft.com/office/drawing/2014/main" id="{915561D5-3408-4546-A34C-FEEAA0876DB9}"/>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3715B">
            <a:alpha val="14902"/>
          </a:srgbClr>
        </a:solidFill>
        <a:effectLst/>
      </p:bgPr>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38168"/>
            <a:ext cx="26285825" cy="1363633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615811" y="3038168"/>
            <a:ext cx="6286500" cy="13636332"/>
          </a:xfrm>
          <a:prstGeom prst="rect">
            <a:avLst/>
          </a:prstGeom>
          <a:no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cxnSp>
        <p:nvCxnSpPr>
          <p:cNvPr id="44" name="Straight Connector 43"/>
          <p:cNvCxnSpPr/>
          <p:nvPr/>
        </p:nvCxnSpPr>
        <p:spPr>
          <a:xfrm>
            <a:off x="-6472238" y="77168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1" name="Rectangle 20"/>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2" name="Rectangle 21"/>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71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18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xmlns="">
                <a:solidFill>
                  <a:srgbClr val="FFFFFF"/>
                </a:solidFill>
              </a14:hiddenFill>
            </a:ext>
          </a:extLst>
        </p:spPr>
      </p:pic>
      <p:sp>
        <p:nvSpPr>
          <p:cNvPr id="25" name="TextBox 24"/>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7182" name="Group 25"/>
          <p:cNvGrpSpPr>
            <a:grpSpLocks/>
          </p:cNvGrpSpPr>
          <p:nvPr/>
        </p:nvGrpSpPr>
        <p:grpSpPr bwMode="auto">
          <a:xfrm>
            <a:off x="-6223000" y="18170525"/>
            <a:ext cx="5770562" cy="752475"/>
            <a:chOff x="44242388" y="28054064"/>
            <a:chExt cx="9771400" cy="1090621"/>
          </a:xfrm>
        </p:grpSpPr>
        <p:sp>
          <p:nvSpPr>
            <p:cNvPr id="27" name="Rounded Rectangle 26"/>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7187" name="Picture 27"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31" name="Straight Connector 3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4" name="Picture 23">
            <a:extLst>
              <a:ext uri="{FF2B5EF4-FFF2-40B4-BE49-F238E27FC236}">
                <a16:creationId xmlns:a16="http://schemas.microsoft.com/office/drawing/2014/main" id="{C3D1576F-582D-7B43-A550-6916347103C7}"/>
              </a:ext>
            </a:extLst>
          </p:cNvPr>
          <p:cNvPicPr>
            <a:picLocks noChangeAspect="1"/>
          </p:cNvPicPr>
          <p:nvPr userDrawn="1"/>
        </p:nvPicPr>
        <p:blipFill>
          <a:blip r:embed="rId7">
            <a:extLst>
              <a:ext uri="{28A0092B-C50C-407E-A947-70E740481C1C}">
                <a14:useLocalDpi xmlns:a14="http://schemas.microsoft.com/office/drawing/2010/main" val="0"/>
              </a:ext>
            </a:extLst>
          </a:blip>
          <a:srcRect/>
          <a:stretch/>
        </p:blipFill>
        <p:spPr>
          <a:xfrm>
            <a:off x="57150" y="16976495"/>
            <a:ext cx="27374850" cy="221479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3C3F3">
            <a:alpha val="11765"/>
          </a:srgbClr>
        </a:solidFill>
        <a:effectLst/>
      </p:bgPr>
    </p:bg>
    <p:spTree>
      <p:nvGrpSpPr>
        <p:cNvPr id="1" name=""/>
        <p:cNvGrpSpPr/>
        <p:nvPr/>
      </p:nvGrpSpPr>
      <p:grpSpPr>
        <a:xfrm>
          <a:off x="0" y="0"/>
          <a:ext cx="0" cy="0"/>
          <a:chOff x="0" y="0"/>
          <a:chExt cx="0" cy="0"/>
        </a:xfrm>
      </p:grpSpPr>
      <p:sp>
        <p:nvSpPr>
          <p:cNvPr id="10242" name="Text Placeholder 2"/>
          <p:cNvSpPr>
            <a:spLocks noGrp="1"/>
          </p:cNvSpPr>
          <p:nvPr>
            <p:ph type="body" sz="quarter" idx="10"/>
          </p:nvPr>
        </p:nvSpPr>
        <p:spPr bwMode="auto">
          <a:xfrm>
            <a:off x="580431" y="3478274"/>
            <a:ext cx="6285508" cy="626543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600" dirty="0"/>
              <a:t>Low back pain after lumbar fusion is an unfortunately common consequence of the change in body mechanics with lumbar stabilization surgery that can lead to sacroiliac (SI) pathology. SI pathology can mimic lumbar radiculopathy or facet pathology. Once the diagnosis of SI pathology is made, there are relatively few long-term treatments available. Recognition of the role of middle cluneal nerve innervation of the SI joint has led to the use of peripheral nerve stimulation (PNS) of the middle cluneal nerve to treat intractable SI pain. </a:t>
            </a:r>
          </a:p>
        </p:txBody>
      </p:sp>
      <p:sp>
        <p:nvSpPr>
          <p:cNvPr id="4" name="Text Placeholder 3"/>
          <p:cNvSpPr>
            <a:spLocks noGrp="1"/>
          </p:cNvSpPr>
          <p:nvPr>
            <p:ph type="body" sz="quarter" idx="11"/>
          </p:nvPr>
        </p:nvSpPr>
        <p:spPr>
          <a:xfrm>
            <a:off x="576462" y="3048598"/>
            <a:ext cx="6280547" cy="474850"/>
          </a:xfrm>
        </p:spPr>
        <p:txBody>
          <a:bodyPr/>
          <a:lstStyle/>
          <a:p>
            <a:pPr marL="940479" indent="-940479" defTabSz="2507943" fontAlgn="auto">
              <a:spcAft>
                <a:spcPts val="0"/>
              </a:spcAft>
              <a:buFont typeface="Arial" pitchFamily="34" charset="0"/>
              <a:buNone/>
              <a:defRPr/>
            </a:pPr>
            <a:r>
              <a:rPr lang="en-US" sz="2400" dirty="0"/>
              <a:t>Background</a:t>
            </a:r>
          </a:p>
        </p:txBody>
      </p:sp>
      <p:sp>
        <p:nvSpPr>
          <p:cNvPr id="9" name="Text Placeholder 8"/>
          <p:cNvSpPr>
            <a:spLocks noGrp="1"/>
          </p:cNvSpPr>
          <p:nvPr>
            <p:ph type="body" sz="quarter" idx="20"/>
          </p:nvPr>
        </p:nvSpPr>
        <p:spPr>
          <a:xfrm>
            <a:off x="561147" y="9801960"/>
            <a:ext cx="6281539" cy="474850"/>
          </a:xfrm>
        </p:spPr>
        <p:txBody>
          <a:bodyPr/>
          <a:lstStyle/>
          <a:p>
            <a:pPr marL="940479" indent="-940479" defTabSz="2507943" fontAlgn="auto">
              <a:spcAft>
                <a:spcPts val="0"/>
              </a:spcAft>
              <a:buFont typeface="Arial" pitchFamily="34" charset="0"/>
              <a:buNone/>
              <a:defRPr/>
            </a:pPr>
            <a:r>
              <a:rPr lang="en-US" sz="2400" dirty="0"/>
              <a:t>Case Report</a:t>
            </a:r>
          </a:p>
        </p:txBody>
      </p:sp>
      <p:sp>
        <p:nvSpPr>
          <p:cNvPr id="10249" name="Text Placeholder 9"/>
          <p:cNvSpPr>
            <a:spLocks noGrp="1"/>
          </p:cNvSpPr>
          <p:nvPr>
            <p:ph type="body" sz="quarter" idx="21"/>
          </p:nvPr>
        </p:nvSpPr>
        <p:spPr bwMode="auto">
          <a:xfrm>
            <a:off x="7246940" y="5027139"/>
            <a:ext cx="6280546" cy="1146686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600" dirty="0"/>
              <a:t>The patient was placed in prone position. A stab wound was made and introducer inserted approximately 4 inches medial to the posterior superior iliac spine (PSIS) and 4 inches above the inferior pole of the right SI joint. The introducer stylet was removed and an contact Stimwave Freedom 8A neurostimulator was inserted into the introducer cannula and advanced to the middle cluneal nerve, medial to the joint line and lateral to the  sacral foramen. The wearable antenna assembly was used to confirm the area of stimulation. After the placement was confirmed, the stimulators were sutured to the fascia using 2-0 silk and a secondary incision was made distal to the first to create a subcutaneous pocket and the distal end of the electrode array was tunneled to the subcutaneous pocket.  A receiver coil was made, placed into the subcutaneous pocket, and sutured to the fascia to anchor the device. Deep layers were closed using interrupted 2-0 </a:t>
            </a:r>
            <a:r>
              <a:rPr lang="en-US" sz="2600" dirty="0" err="1"/>
              <a:t>Vicryl</a:t>
            </a:r>
            <a:r>
              <a:rPr lang="en-US" sz="2600" dirty="0"/>
              <a:t>. Superficial layers were closed using 4-0 </a:t>
            </a:r>
            <a:r>
              <a:rPr lang="en-US" sz="2600" dirty="0" err="1"/>
              <a:t>vicryl</a:t>
            </a:r>
            <a:r>
              <a:rPr lang="en-US" sz="2600" dirty="0"/>
              <a:t> in subcuticular fashion</a:t>
            </a:r>
            <a:endParaRPr lang="en-US" altLang="en-US" sz="2600" dirty="0"/>
          </a:p>
        </p:txBody>
      </p:sp>
      <p:sp>
        <p:nvSpPr>
          <p:cNvPr id="11" name="Text Placeholder 10"/>
          <p:cNvSpPr>
            <a:spLocks noGrp="1"/>
          </p:cNvSpPr>
          <p:nvPr>
            <p:ph type="body" sz="quarter" idx="22"/>
          </p:nvPr>
        </p:nvSpPr>
        <p:spPr>
          <a:xfrm>
            <a:off x="7241978" y="4675275"/>
            <a:ext cx="6280547" cy="474850"/>
          </a:xfrm>
        </p:spPr>
        <p:txBody>
          <a:bodyPr/>
          <a:lstStyle/>
          <a:p>
            <a:pPr marL="940479" indent="-940479" defTabSz="2507943" fontAlgn="auto">
              <a:spcAft>
                <a:spcPts val="0"/>
              </a:spcAft>
              <a:buFont typeface="Arial" pitchFamily="34" charset="0"/>
              <a:buNone/>
              <a:defRPr/>
            </a:pPr>
            <a:r>
              <a:rPr lang="en-US" sz="2400" dirty="0"/>
              <a:t>Methods</a:t>
            </a:r>
          </a:p>
        </p:txBody>
      </p:sp>
      <p:sp>
        <p:nvSpPr>
          <p:cNvPr id="13" name="Text Placeholder 12"/>
          <p:cNvSpPr>
            <a:spLocks noGrp="1"/>
          </p:cNvSpPr>
          <p:nvPr>
            <p:ph type="body" sz="quarter" idx="24"/>
          </p:nvPr>
        </p:nvSpPr>
        <p:spPr>
          <a:xfrm>
            <a:off x="13910469" y="7549974"/>
            <a:ext cx="6286500" cy="474850"/>
          </a:xfrm>
        </p:spPr>
        <p:txBody>
          <a:bodyPr/>
          <a:lstStyle/>
          <a:p>
            <a:pPr marL="940479" indent="-940479" defTabSz="2507943" fontAlgn="auto">
              <a:spcAft>
                <a:spcPts val="0"/>
              </a:spcAft>
              <a:buFont typeface="Arial" pitchFamily="34" charset="0"/>
              <a:buNone/>
              <a:defRPr/>
            </a:pPr>
            <a:r>
              <a:rPr lang="en-US" sz="2400" dirty="0"/>
              <a:t>Results</a:t>
            </a:r>
          </a:p>
        </p:txBody>
      </p:sp>
      <p:sp>
        <p:nvSpPr>
          <p:cNvPr id="14" name="Text Placeholder 13"/>
          <p:cNvSpPr>
            <a:spLocks noGrp="1"/>
          </p:cNvSpPr>
          <p:nvPr>
            <p:ph type="body" sz="quarter" idx="25"/>
          </p:nvPr>
        </p:nvSpPr>
        <p:spPr>
          <a:xfrm>
            <a:off x="20577969" y="3048598"/>
            <a:ext cx="6279386" cy="474850"/>
          </a:xfrm>
        </p:spPr>
        <p:txBody>
          <a:bodyPr/>
          <a:lstStyle/>
          <a:p>
            <a:pPr marL="940479" indent="-940479" defTabSz="2507943" fontAlgn="auto">
              <a:spcAft>
                <a:spcPts val="0"/>
              </a:spcAft>
              <a:buFont typeface="Arial" pitchFamily="34" charset="0"/>
              <a:buNone/>
              <a:defRPr/>
            </a:pPr>
            <a:r>
              <a:rPr lang="en-US" sz="2400" dirty="0"/>
              <a:t>Conclusions</a:t>
            </a:r>
          </a:p>
        </p:txBody>
      </p:sp>
      <p:sp>
        <p:nvSpPr>
          <p:cNvPr id="10254" name="Text Placeholder 14"/>
          <p:cNvSpPr>
            <a:spLocks noGrp="1"/>
          </p:cNvSpPr>
          <p:nvPr>
            <p:ph type="body" sz="quarter" idx="26"/>
          </p:nvPr>
        </p:nvSpPr>
        <p:spPr bwMode="auto">
          <a:xfrm>
            <a:off x="20577969" y="3502569"/>
            <a:ext cx="6279386" cy="19668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2640"/>
              </a:lnSpc>
            </a:pPr>
            <a:r>
              <a:rPr lang="en-US" sz="2600" dirty="0"/>
              <a:t>Middle </a:t>
            </a:r>
            <a:r>
              <a:rPr lang="en-US" sz="2600" dirty="0" err="1"/>
              <a:t>cluneal</a:t>
            </a:r>
            <a:r>
              <a:rPr lang="en-US" sz="2600" dirty="0"/>
              <a:t> neuralgia is an under-recognized cause of low back pain, and this condition may respond to PNS stimulation of the middle </a:t>
            </a:r>
            <a:r>
              <a:rPr lang="en-US" sz="2600" dirty="0" err="1"/>
              <a:t>cluneal</a:t>
            </a:r>
            <a:r>
              <a:rPr lang="en-US" sz="2600" dirty="0"/>
              <a:t> nerves. </a:t>
            </a:r>
            <a:endParaRPr lang="en-US" altLang="en-US" sz="2600" dirty="0"/>
          </a:p>
        </p:txBody>
      </p:sp>
      <p:sp>
        <p:nvSpPr>
          <p:cNvPr id="16" name="Text Placeholder 15"/>
          <p:cNvSpPr>
            <a:spLocks noGrp="1"/>
          </p:cNvSpPr>
          <p:nvPr>
            <p:ph type="body" sz="quarter" idx="27"/>
          </p:nvPr>
        </p:nvSpPr>
        <p:spPr>
          <a:xfrm>
            <a:off x="20574823" y="5502196"/>
            <a:ext cx="6279386" cy="474850"/>
          </a:xfrm>
        </p:spPr>
        <p:txBody>
          <a:bodyPr/>
          <a:lstStyle/>
          <a:p>
            <a:pPr marL="940479" indent="-940479" defTabSz="2507943" fontAlgn="auto">
              <a:spcAft>
                <a:spcPts val="0"/>
              </a:spcAft>
              <a:buFont typeface="Arial" pitchFamily="34" charset="0"/>
              <a:buNone/>
              <a:defRPr/>
            </a:pPr>
            <a:r>
              <a:rPr lang="en-US" sz="2400" dirty="0"/>
              <a:t>Wireless System Components</a:t>
            </a:r>
          </a:p>
        </p:txBody>
      </p:sp>
      <p:sp>
        <p:nvSpPr>
          <p:cNvPr id="10256" name="Text Placeholder 16"/>
          <p:cNvSpPr>
            <a:spLocks noGrp="1"/>
          </p:cNvSpPr>
          <p:nvPr>
            <p:ph type="body" sz="quarter" idx="28"/>
          </p:nvPr>
        </p:nvSpPr>
        <p:spPr bwMode="auto">
          <a:xfrm>
            <a:off x="13890622" y="8141454"/>
            <a:ext cx="6282531" cy="514513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lnSpc>
                <a:spcPts val="3120"/>
              </a:lnSpc>
            </a:pPr>
            <a:r>
              <a:rPr lang="en-US" sz="2600" dirty="0"/>
              <a:t>Since the trial and continuing after her three months post implantation visit, patient continues to note pain scores of only 1/10. She is able to sleep through the night for the first time in 10 years, and she has decreased her pain medications to only intermittently. She notes that she only needs to wear the Stimwave device for several hours every 2-3 days because of the “carryover”  pain  relief. </a:t>
            </a:r>
            <a:endParaRPr lang="de-DE" sz="2600" dirty="0"/>
          </a:p>
          <a:p>
            <a:pPr algn="just"/>
            <a:endParaRPr lang="en-US" altLang="en-US" sz="2600" dirty="0"/>
          </a:p>
        </p:txBody>
      </p:sp>
      <p:sp>
        <p:nvSpPr>
          <p:cNvPr id="18" name="Text Placeholder 17"/>
          <p:cNvSpPr>
            <a:spLocks noGrp="1"/>
          </p:cNvSpPr>
          <p:nvPr>
            <p:ph type="body" sz="quarter" idx="29"/>
          </p:nvPr>
        </p:nvSpPr>
        <p:spPr>
          <a:xfrm>
            <a:off x="20571678" y="15426988"/>
            <a:ext cx="6279386" cy="428684"/>
          </a:xfrm>
        </p:spPr>
        <p:txBody>
          <a:bodyPr/>
          <a:lstStyle/>
          <a:p>
            <a:pPr marL="940479" indent="-940479" defTabSz="2507943" fontAlgn="auto">
              <a:spcAft>
                <a:spcPts val="0"/>
              </a:spcAft>
              <a:buFont typeface="Arial" pitchFamily="34" charset="0"/>
              <a:buNone/>
              <a:defRPr/>
            </a:pPr>
            <a:r>
              <a:rPr lang="en-US" dirty="0"/>
              <a:t>Contact</a:t>
            </a:r>
          </a:p>
        </p:txBody>
      </p:sp>
      <p:sp>
        <p:nvSpPr>
          <p:cNvPr id="10258" name="Text Placeholder 18"/>
          <p:cNvSpPr>
            <a:spLocks noGrp="1"/>
          </p:cNvSpPr>
          <p:nvPr>
            <p:ph type="body" sz="quarter" idx="30"/>
          </p:nvPr>
        </p:nvSpPr>
        <p:spPr bwMode="auto">
          <a:xfrm>
            <a:off x="20571678" y="15847907"/>
            <a:ext cx="6282531" cy="510016"/>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ctr"/>
            <a:r>
              <a:rPr lang="en-US" sz="1600" dirty="0"/>
              <a:t>mikelupi79@gmail.com </a:t>
            </a:r>
            <a:endParaRPr lang="en-US" altLang="en-US" sz="1600" dirty="0"/>
          </a:p>
        </p:txBody>
      </p:sp>
      <p:sp>
        <p:nvSpPr>
          <p:cNvPr id="20" name="Text Placeholder 19"/>
          <p:cNvSpPr>
            <a:spLocks noGrp="1"/>
          </p:cNvSpPr>
          <p:nvPr>
            <p:ph type="body" sz="quarter" idx="95"/>
          </p:nvPr>
        </p:nvSpPr>
        <p:spPr/>
        <p:txBody>
          <a:bodyPr/>
          <a:lstStyle/>
          <a:p>
            <a:pPr marL="940479" indent="-940479" defTabSz="2507943" fontAlgn="auto">
              <a:spcAft>
                <a:spcPts val="0"/>
              </a:spcAft>
              <a:buFont typeface="Arial" pitchFamily="34" charset="0"/>
              <a:buNone/>
              <a:defRPr/>
            </a:pPr>
            <a:endParaRPr lang="en-US"/>
          </a:p>
        </p:txBody>
      </p:sp>
      <p:sp>
        <p:nvSpPr>
          <p:cNvPr id="10260" name="Text Placeholder 20"/>
          <p:cNvSpPr>
            <a:spLocks noGrp="1"/>
          </p:cNvSpPr>
          <p:nvPr>
            <p:ph type="body" sz="quarter" idx="96"/>
          </p:nvPr>
        </p:nvSpPr>
        <p:spPr bwMode="auto">
          <a:xfrm>
            <a:off x="561147" y="10343314"/>
            <a:ext cx="6285508" cy="5865329"/>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600" dirty="0"/>
              <a:t>Patient presented with right low back and hip pain after lumbar laminectomy with instrumented fusion. She was s/p multiple prior surgeries, including bilateral TKA and left ankle reconstruction. Past medical history includes HTN, emphysema, COPD, thyroid disorder, GERD. Prior treatments included PT and epidural steroid injections in the past. After the diagnosis of SI pathology was made, patient underwent a series of at least 12 SI joint injections by a variety of providers with 80-95% relief but only</a:t>
            </a:r>
          </a:p>
        </p:txBody>
      </p:sp>
      <p:sp>
        <p:nvSpPr>
          <p:cNvPr id="10261" name="Text Placeholder 21"/>
          <p:cNvSpPr>
            <a:spLocks noGrp="1"/>
          </p:cNvSpPr>
          <p:nvPr>
            <p:ph type="body" sz="quarter" idx="107"/>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2" name="Text Placeholder 22"/>
          <p:cNvSpPr>
            <a:spLocks noGrp="1"/>
          </p:cNvSpPr>
          <p:nvPr>
            <p:ph type="body" sz="quarter" idx="116"/>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3" name="Text Placeholder 23"/>
          <p:cNvSpPr>
            <a:spLocks noGrp="1"/>
          </p:cNvSpPr>
          <p:nvPr>
            <p:ph type="body" sz="quarter" idx="117"/>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4" name="Text Placeholder 24"/>
          <p:cNvSpPr>
            <a:spLocks noGrp="1"/>
          </p:cNvSpPr>
          <p:nvPr>
            <p:ph type="body" sz="quarter" idx="118"/>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5" name="Text Placeholder 25"/>
          <p:cNvSpPr>
            <a:spLocks noGrp="1"/>
          </p:cNvSpPr>
          <p:nvPr>
            <p:ph type="body" sz="quarter" idx="119"/>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6" name="Text Placeholder 26"/>
          <p:cNvSpPr>
            <a:spLocks noGrp="1"/>
          </p:cNvSpPr>
          <p:nvPr>
            <p:ph type="body" sz="quarter" idx="120"/>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7" name="Text Placeholder 27"/>
          <p:cNvSpPr>
            <a:spLocks noGrp="1"/>
          </p:cNvSpPr>
          <p:nvPr>
            <p:ph type="body" sz="quarter" idx="12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8" name="Text Placeholder 28"/>
          <p:cNvSpPr>
            <a:spLocks noGrp="1"/>
          </p:cNvSpPr>
          <p:nvPr>
            <p:ph type="body" sz="quarter" idx="12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69" name="Text Placeholder 29"/>
          <p:cNvSpPr>
            <a:spLocks noGrp="1"/>
          </p:cNvSpPr>
          <p:nvPr>
            <p:ph type="body" sz="quarter" idx="123"/>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0" name="Text Placeholder 30"/>
          <p:cNvSpPr>
            <a:spLocks noGrp="1"/>
          </p:cNvSpPr>
          <p:nvPr>
            <p:ph type="body" sz="quarter" idx="12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1" name="Text Placeholder 31"/>
          <p:cNvSpPr>
            <a:spLocks noGrp="1"/>
          </p:cNvSpPr>
          <p:nvPr>
            <p:ph type="body" sz="quarter" idx="12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endParaRPr lang="en-US" altLang="en-US"/>
          </a:p>
        </p:txBody>
      </p:sp>
      <p:sp>
        <p:nvSpPr>
          <p:cNvPr id="10272" name="Picture Placeholder 32"/>
          <p:cNvSpPr>
            <a:spLocks noGrp="1"/>
          </p:cNvSpPr>
          <p:nvPr>
            <p:ph type="pic" sz="quarter" idx="115"/>
          </p:nvPr>
        </p:nvSpPr>
        <p:spPr bwMode="auto">
          <a:ln>
            <a:miter lim="800000"/>
            <a:headEnd/>
            <a:tailEnd/>
          </a:ln>
        </p:spPr>
      </p:sp>
      <p:sp>
        <p:nvSpPr>
          <p:cNvPr id="10273" name="Picture Placeholder 33"/>
          <p:cNvSpPr>
            <a:spLocks noGrp="1"/>
          </p:cNvSpPr>
          <p:nvPr>
            <p:ph type="pic" sz="quarter" idx="126"/>
          </p:nvPr>
        </p:nvSpPr>
        <p:spPr bwMode="auto">
          <a:ln>
            <a:miter lim="800000"/>
            <a:headEnd/>
            <a:tailEnd/>
          </a:ln>
        </p:spPr>
      </p:sp>
      <p:sp>
        <p:nvSpPr>
          <p:cNvPr id="10274" name="Picture Placeholder 34"/>
          <p:cNvSpPr>
            <a:spLocks noGrp="1"/>
          </p:cNvSpPr>
          <p:nvPr>
            <p:ph type="pic" sz="quarter" idx="127"/>
          </p:nvPr>
        </p:nvSpPr>
        <p:spPr bwMode="auto">
          <a:ln>
            <a:miter lim="800000"/>
            <a:headEnd/>
            <a:tailEnd/>
          </a:ln>
        </p:spPr>
      </p:sp>
      <p:sp>
        <p:nvSpPr>
          <p:cNvPr id="10275" name="Picture Placeholder 35"/>
          <p:cNvSpPr>
            <a:spLocks noGrp="1"/>
          </p:cNvSpPr>
          <p:nvPr>
            <p:ph type="pic" sz="quarter" idx="128"/>
          </p:nvPr>
        </p:nvSpPr>
        <p:spPr bwMode="auto">
          <a:ln>
            <a:miter lim="800000"/>
            <a:headEnd/>
            <a:tailEnd/>
          </a:ln>
        </p:spPr>
      </p:sp>
      <p:sp>
        <p:nvSpPr>
          <p:cNvPr id="10276" name="Picture Placeholder 36"/>
          <p:cNvSpPr>
            <a:spLocks noGrp="1"/>
          </p:cNvSpPr>
          <p:nvPr>
            <p:ph type="pic" sz="quarter" idx="129"/>
          </p:nvPr>
        </p:nvSpPr>
        <p:spPr bwMode="auto">
          <a:ln>
            <a:miter lim="800000"/>
            <a:headEnd/>
            <a:tailEnd/>
          </a:ln>
        </p:spPr>
      </p:sp>
      <p:sp>
        <p:nvSpPr>
          <p:cNvPr id="10277" name="Picture Placeholder 37"/>
          <p:cNvSpPr>
            <a:spLocks noGrp="1"/>
          </p:cNvSpPr>
          <p:nvPr>
            <p:ph type="pic" sz="quarter" idx="130"/>
          </p:nvPr>
        </p:nvSpPr>
        <p:spPr bwMode="auto">
          <a:ln>
            <a:miter lim="800000"/>
            <a:headEnd/>
            <a:tailEnd/>
          </a:ln>
        </p:spPr>
      </p:sp>
      <p:sp>
        <p:nvSpPr>
          <p:cNvPr id="10278" name="Picture Placeholder 38"/>
          <p:cNvSpPr>
            <a:spLocks noGrp="1"/>
          </p:cNvSpPr>
          <p:nvPr>
            <p:ph type="pic" sz="quarter" idx="131"/>
          </p:nvPr>
        </p:nvSpPr>
        <p:spPr bwMode="auto">
          <a:ln>
            <a:miter lim="800000"/>
            <a:headEnd/>
            <a:tailEnd/>
          </a:ln>
        </p:spPr>
      </p:sp>
      <p:sp>
        <p:nvSpPr>
          <p:cNvPr id="10279" name="Picture Placeholder 39"/>
          <p:cNvSpPr>
            <a:spLocks noGrp="1"/>
          </p:cNvSpPr>
          <p:nvPr>
            <p:ph type="pic" sz="quarter" idx="132"/>
          </p:nvPr>
        </p:nvSpPr>
        <p:spPr bwMode="auto">
          <a:ln>
            <a:miter lim="800000"/>
            <a:headEnd/>
            <a:tailEnd/>
          </a:ln>
        </p:spPr>
      </p:sp>
      <p:sp>
        <p:nvSpPr>
          <p:cNvPr id="10280" name="Picture Placeholder 40"/>
          <p:cNvSpPr>
            <a:spLocks noGrp="1"/>
          </p:cNvSpPr>
          <p:nvPr>
            <p:ph type="pic" sz="quarter" idx="133"/>
          </p:nvPr>
        </p:nvSpPr>
        <p:spPr bwMode="auto">
          <a:ln>
            <a:miter lim="800000"/>
            <a:headEnd/>
            <a:tailEnd/>
          </a:ln>
        </p:spPr>
      </p:sp>
      <p:sp>
        <p:nvSpPr>
          <p:cNvPr id="10281" name="Picture Placeholder 41"/>
          <p:cNvSpPr>
            <a:spLocks noGrp="1"/>
          </p:cNvSpPr>
          <p:nvPr>
            <p:ph type="pic" sz="quarter" idx="134"/>
          </p:nvPr>
        </p:nvSpPr>
        <p:spPr bwMode="auto">
          <a:ln>
            <a:miter lim="800000"/>
            <a:headEnd/>
            <a:tailEnd/>
          </a:ln>
        </p:spPr>
      </p:sp>
      <p:sp>
        <p:nvSpPr>
          <p:cNvPr id="10282" name="Picture Placeholder 42"/>
          <p:cNvSpPr>
            <a:spLocks noGrp="1"/>
          </p:cNvSpPr>
          <p:nvPr>
            <p:ph type="pic" sz="quarter" idx="135"/>
          </p:nvPr>
        </p:nvSpPr>
        <p:spPr bwMode="auto">
          <a:ln>
            <a:miter lim="800000"/>
            <a:headEnd/>
            <a:tailEnd/>
          </a:ln>
        </p:spPr>
      </p:sp>
      <p:sp>
        <p:nvSpPr>
          <p:cNvPr id="44" name="Text Placeholder 43"/>
          <p:cNvSpPr>
            <a:spLocks noGrp="1"/>
          </p:cNvSpPr>
          <p:nvPr>
            <p:ph type="body" sz="quarter" idx="136"/>
          </p:nvPr>
        </p:nvSpPr>
        <p:spPr/>
        <p:txBody>
          <a:bodyPr/>
          <a:lstStyle/>
          <a:p>
            <a:pPr marL="940479" indent="-940479" defTabSz="2507943" fontAlgn="auto">
              <a:spcAft>
                <a:spcPts val="0"/>
              </a:spcAft>
              <a:buFont typeface="Arial" pitchFamily="34" charset="0"/>
              <a:buNone/>
              <a:defRPr/>
            </a:pPr>
            <a:endParaRPr lang="en-US"/>
          </a:p>
        </p:txBody>
      </p:sp>
      <p:sp>
        <p:nvSpPr>
          <p:cNvPr id="45" name="Text Placeholder 44"/>
          <p:cNvSpPr>
            <a:spLocks noGrp="1"/>
          </p:cNvSpPr>
          <p:nvPr>
            <p:ph type="body" sz="quarter" idx="137"/>
          </p:nvPr>
        </p:nvSpPr>
        <p:spPr/>
        <p:txBody>
          <a:bodyPr/>
          <a:lstStyle/>
          <a:p>
            <a:pPr marL="940479" indent="-940479" defTabSz="2507943" fontAlgn="auto">
              <a:spcAft>
                <a:spcPts val="0"/>
              </a:spcAft>
              <a:buFont typeface="Arial" pitchFamily="34" charset="0"/>
              <a:buNone/>
              <a:defRPr/>
            </a:pPr>
            <a:endParaRPr lang="en-US"/>
          </a:p>
        </p:txBody>
      </p:sp>
      <p:sp>
        <p:nvSpPr>
          <p:cNvPr id="46" name="Text Placeholder 45"/>
          <p:cNvSpPr>
            <a:spLocks noGrp="1"/>
          </p:cNvSpPr>
          <p:nvPr>
            <p:ph type="body" sz="quarter" idx="138"/>
          </p:nvPr>
        </p:nvSpPr>
        <p:spPr/>
        <p:txBody>
          <a:bodyPr/>
          <a:lstStyle/>
          <a:p>
            <a:pPr marL="940479" indent="-940479" defTabSz="2507943" fontAlgn="auto">
              <a:spcAft>
                <a:spcPts val="0"/>
              </a:spcAft>
              <a:buFont typeface="Arial" pitchFamily="34" charset="0"/>
              <a:buNone/>
              <a:defRPr/>
            </a:pPr>
            <a:endParaRPr lang="en-US"/>
          </a:p>
        </p:txBody>
      </p:sp>
      <p:sp>
        <p:nvSpPr>
          <p:cNvPr id="47" name="Text Placeholder 46"/>
          <p:cNvSpPr>
            <a:spLocks noGrp="1"/>
          </p:cNvSpPr>
          <p:nvPr>
            <p:ph type="body" sz="quarter" idx="139"/>
          </p:nvPr>
        </p:nvSpPr>
        <p:spPr/>
        <p:txBody>
          <a:bodyPr/>
          <a:lstStyle/>
          <a:p>
            <a:pPr marL="940479" indent="-940479" defTabSz="2507943" fontAlgn="auto">
              <a:spcAft>
                <a:spcPts val="0"/>
              </a:spcAft>
              <a:buFont typeface="Arial" pitchFamily="34" charset="0"/>
              <a:buNone/>
              <a:defRPr/>
            </a:pPr>
            <a:endParaRPr lang="en-US"/>
          </a:p>
        </p:txBody>
      </p:sp>
      <p:sp>
        <p:nvSpPr>
          <p:cNvPr id="48" name="Text Placeholder 47"/>
          <p:cNvSpPr>
            <a:spLocks noGrp="1"/>
          </p:cNvSpPr>
          <p:nvPr>
            <p:ph type="body" sz="quarter" idx="140"/>
          </p:nvPr>
        </p:nvSpPr>
        <p:spPr/>
        <p:txBody>
          <a:bodyPr/>
          <a:lstStyle/>
          <a:p>
            <a:pPr marL="940479" indent="-940479" defTabSz="2507943" fontAlgn="auto">
              <a:spcAft>
                <a:spcPts val="0"/>
              </a:spcAft>
              <a:buFont typeface="Arial" pitchFamily="34" charset="0"/>
              <a:buNone/>
              <a:defRPr/>
            </a:pPr>
            <a:endParaRPr lang="en-US"/>
          </a:p>
        </p:txBody>
      </p:sp>
      <p:sp>
        <p:nvSpPr>
          <p:cNvPr id="49" name="Text Placeholder 48"/>
          <p:cNvSpPr>
            <a:spLocks noGrp="1"/>
          </p:cNvSpPr>
          <p:nvPr>
            <p:ph type="body" sz="quarter" idx="141"/>
          </p:nvPr>
        </p:nvSpPr>
        <p:spPr/>
        <p:txBody>
          <a:bodyPr/>
          <a:lstStyle/>
          <a:p>
            <a:pPr marL="940479" indent="-940479" defTabSz="2507943" fontAlgn="auto">
              <a:spcAft>
                <a:spcPts val="0"/>
              </a:spcAft>
              <a:buFont typeface="Arial" pitchFamily="34" charset="0"/>
              <a:buNone/>
              <a:defRPr/>
            </a:pPr>
            <a:endParaRPr lang="en-US"/>
          </a:p>
        </p:txBody>
      </p:sp>
      <p:sp>
        <p:nvSpPr>
          <p:cNvPr id="50" name="Text Placeholder 49"/>
          <p:cNvSpPr>
            <a:spLocks noGrp="1"/>
          </p:cNvSpPr>
          <p:nvPr>
            <p:ph type="body" sz="quarter" idx="142"/>
          </p:nvPr>
        </p:nvSpPr>
        <p:spPr/>
        <p:txBody>
          <a:bodyPr/>
          <a:lstStyle/>
          <a:p>
            <a:pPr marL="940479" indent="-940479" defTabSz="2507943" fontAlgn="auto">
              <a:spcAft>
                <a:spcPts val="0"/>
              </a:spcAft>
              <a:buFont typeface="Arial" pitchFamily="34" charset="0"/>
              <a:buNone/>
              <a:defRPr/>
            </a:pPr>
            <a:endParaRPr lang="en-US"/>
          </a:p>
        </p:txBody>
      </p:sp>
      <p:sp>
        <p:nvSpPr>
          <p:cNvPr id="51" name="Text Placeholder 50"/>
          <p:cNvSpPr>
            <a:spLocks noGrp="1"/>
          </p:cNvSpPr>
          <p:nvPr>
            <p:ph type="body" sz="quarter" idx="143"/>
          </p:nvPr>
        </p:nvSpPr>
        <p:spPr/>
        <p:txBody>
          <a:bodyPr/>
          <a:lstStyle/>
          <a:p>
            <a:pPr marL="940479" indent="-940479" defTabSz="2507943" fontAlgn="auto">
              <a:spcAft>
                <a:spcPts val="0"/>
              </a:spcAft>
              <a:buFont typeface="Arial" pitchFamily="34" charset="0"/>
              <a:buNone/>
              <a:defRPr/>
            </a:pPr>
            <a:endParaRPr lang="en-US"/>
          </a:p>
        </p:txBody>
      </p:sp>
      <p:sp>
        <p:nvSpPr>
          <p:cNvPr id="52" name="Text Placeholder 51"/>
          <p:cNvSpPr>
            <a:spLocks noGrp="1"/>
          </p:cNvSpPr>
          <p:nvPr>
            <p:ph type="body" sz="quarter" idx="144"/>
          </p:nvPr>
        </p:nvSpPr>
        <p:spPr/>
        <p:txBody>
          <a:bodyPr/>
          <a:lstStyle/>
          <a:p>
            <a:pPr marL="940479" indent="-940479" defTabSz="2507943" fontAlgn="auto">
              <a:spcAft>
                <a:spcPts val="0"/>
              </a:spcAft>
              <a:buFont typeface="Arial" pitchFamily="34" charset="0"/>
              <a:buNone/>
              <a:defRPr/>
            </a:pPr>
            <a:endParaRPr lang="en-US"/>
          </a:p>
        </p:txBody>
      </p:sp>
      <p:sp>
        <p:nvSpPr>
          <p:cNvPr id="53" name="Text Placeholder 52"/>
          <p:cNvSpPr>
            <a:spLocks noGrp="1"/>
          </p:cNvSpPr>
          <p:nvPr>
            <p:ph type="body" sz="quarter" idx="145"/>
          </p:nvPr>
        </p:nvSpPr>
        <p:spPr/>
        <p:txBody>
          <a:bodyPr/>
          <a:lstStyle/>
          <a:p>
            <a:pPr marL="940479" indent="-940479" defTabSz="2507943" fontAlgn="auto">
              <a:spcAft>
                <a:spcPts val="0"/>
              </a:spcAft>
              <a:buFont typeface="Arial" pitchFamily="34" charset="0"/>
              <a:buNone/>
              <a:defRPr/>
            </a:pPr>
            <a:endParaRPr lang="en-US"/>
          </a:p>
        </p:txBody>
      </p:sp>
      <p:sp>
        <p:nvSpPr>
          <p:cNvPr id="54" name="Text Placeholder 53"/>
          <p:cNvSpPr>
            <a:spLocks noGrp="1"/>
          </p:cNvSpPr>
          <p:nvPr>
            <p:ph type="body" sz="quarter" idx="146"/>
          </p:nvPr>
        </p:nvSpPr>
        <p:spPr/>
        <p:txBody>
          <a:bodyPr/>
          <a:lstStyle/>
          <a:p>
            <a:pPr marL="940479" indent="-940479" defTabSz="2507943" fontAlgn="auto">
              <a:spcAft>
                <a:spcPts val="0"/>
              </a:spcAft>
              <a:buFont typeface="Arial" pitchFamily="34" charset="0"/>
              <a:buNone/>
              <a:defRPr/>
            </a:pPr>
            <a:endParaRPr lang="en-US"/>
          </a:p>
        </p:txBody>
      </p:sp>
      <p:sp>
        <p:nvSpPr>
          <p:cNvPr id="55" name="Text Placeholder 54"/>
          <p:cNvSpPr>
            <a:spLocks noGrp="1"/>
          </p:cNvSpPr>
          <p:nvPr>
            <p:ph type="body" sz="quarter" idx="147"/>
          </p:nvPr>
        </p:nvSpPr>
        <p:spPr/>
        <p:txBody>
          <a:bodyPr/>
          <a:lstStyle/>
          <a:p>
            <a:pPr marL="940479" indent="-940479" defTabSz="2507943" fontAlgn="auto">
              <a:spcAft>
                <a:spcPts val="0"/>
              </a:spcAft>
              <a:buFont typeface="Arial" pitchFamily="34" charset="0"/>
              <a:buNone/>
              <a:defRPr/>
            </a:pPr>
            <a:endParaRPr lang="en-US"/>
          </a:p>
        </p:txBody>
      </p:sp>
      <p:sp>
        <p:nvSpPr>
          <p:cNvPr id="56" name="Text Placeholder 55"/>
          <p:cNvSpPr>
            <a:spLocks noGrp="1"/>
          </p:cNvSpPr>
          <p:nvPr>
            <p:ph type="body" sz="quarter" idx="148"/>
          </p:nvPr>
        </p:nvSpPr>
        <p:spPr/>
        <p:txBody>
          <a:bodyPr/>
          <a:lstStyle/>
          <a:p>
            <a:pPr marL="940479" indent="-940479" defTabSz="2507943" fontAlgn="auto">
              <a:spcAft>
                <a:spcPts val="0"/>
              </a:spcAft>
              <a:buFont typeface="Arial" pitchFamily="34" charset="0"/>
              <a:buNone/>
              <a:defRPr/>
            </a:pPr>
            <a:endParaRPr lang="en-US"/>
          </a:p>
        </p:txBody>
      </p:sp>
      <p:sp>
        <p:nvSpPr>
          <p:cNvPr id="57" name="Text Placeholder 56"/>
          <p:cNvSpPr>
            <a:spLocks noGrp="1"/>
          </p:cNvSpPr>
          <p:nvPr>
            <p:ph type="body" sz="quarter" idx="149"/>
          </p:nvPr>
        </p:nvSpPr>
        <p:spPr/>
        <p:txBody>
          <a:bodyPr/>
          <a:lstStyle/>
          <a:p>
            <a:pPr marL="940479" indent="-940479" defTabSz="2507943" fontAlgn="auto">
              <a:spcAft>
                <a:spcPts val="0"/>
              </a:spcAft>
              <a:buFont typeface="Arial" pitchFamily="34" charset="0"/>
              <a:buNone/>
              <a:defRPr/>
            </a:pPr>
            <a:endParaRPr lang="en-US"/>
          </a:p>
        </p:txBody>
      </p:sp>
      <p:sp>
        <p:nvSpPr>
          <p:cNvPr id="58" name="Rectangle 57">
            <a:extLst>
              <a:ext uri="{FF2B5EF4-FFF2-40B4-BE49-F238E27FC236}">
                <a16:creationId xmlns:a16="http://schemas.microsoft.com/office/drawing/2014/main" id="{0D201DE9-BA93-9545-9B57-0AF3741D6DDE}"/>
              </a:ext>
            </a:extLst>
          </p:cNvPr>
          <p:cNvSpPr/>
          <p:nvPr/>
        </p:nvSpPr>
        <p:spPr>
          <a:xfrm>
            <a:off x="565116" y="413422"/>
            <a:ext cx="26295385" cy="2370782"/>
          </a:xfrm>
          <a:prstGeom prst="rect">
            <a:avLst/>
          </a:prstGeom>
        </p:spPr>
        <p:txBody>
          <a:bodyPr wrap="square" lIns="31373" tIns="15687" rIns="31373" bIns="15687">
            <a:spAutoFit/>
          </a:bodyPr>
          <a:lstStyle/>
          <a:p>
            <a:pPr algn="ctr"/>
            <a:r>
              <a:rPr lang="en-US" sz="4000" b="1" dirty="0">
                <a:latin typeface="Trebuchet MS"/>
                <a:cs typeface="Trebuchet MS"/>
              </a:rPr>
              <a:t>The Role of Middle Cluneal Nerve Stimulation with </a:t>
            </a:r>
            <a:r>
              <a:rPr lang="en-US" sz="4000" b="1">
                <a:latin typeface="Trebuchet MS"/>
                <a:cs typeface="Trebuchet MS"/>
              </a:rPr>
              <a:t>a Wireless </a:t>
            </a:r>
            <a:r>
              <a:rPr lang="en-US" sz="4000" b="1" dirty="0">
                <a:latin typeface="Trebuchet MS"/>
                <a:cs typeface="Trebuchet MS"/>
              </a:rPr>
              <a:t>D</a:t>
            </a:r>
            <a:r>
              <a:rPr lang="en-US" sz="4000" b="1">
                <a:latin typeface="Trebuchet MS"/>
                <a:cs typeface="Trebuchet MS"/>
              </a:rPr>
              <a:t>evice </a:t>
            </a:r>
            <a:r>
              <a:rPr lang="en-US" sz="4000" b="1" dirty="0">
                <a:latin typeface="Trebuchet MS"/>
                <a:cs typeface="Trebuchet MS"/>
              </a:rPr>
              <a:t>for the Treatment </a:t>
            </a:r>
          </a:p>
          <a:p>
            <a:pPr algn="ctr"/>
            <a:r>
              <a:rPr lang="en-US" sz="4000" b="1" dirty="0">
                <a:latin typeface="Trebuchet MS"/>
                <a:cs typeface="Trebuchet MS"/>
              </a:rPr>
              <a:t>of Sacroiliac Pain after Fusion </a:t>
            </a:r>
            <a:endParaRPr lang="en-US" sz="4000" dirty="0">
              <a:latin typeface="Trebuchet MS"/>
              <a:cs typeface="Trebuchet MS"/>
            </a:endParaRPr>
          </a:p>
          <a:p>
            <a:pPr algn="ctr"/>
            <a:r>
              <a:rPr lang="en-US" sz="2400" b="1" dirty="0">
                <a:latin typeface="Trebuchet MS"/>
                <a:cs typeface="Trebuchet MS"/>
              </a:rPr>
              <a:t>Michael Lupi</a:t>
            </a:r>
            <a:r>
              <a:rPr lang="en-US" sz="2400" b="1" baseline="30000" dirty="0">
                <a:latin typeface="Trebuchet MS"/>
                <a:cs typeface="Trebuchet MS"/>
              </a:rPr>
              <a:t>1</a:t>
            </a:r>
            <a:r>
              <a:rPr lang="en-US" sz="2400" b="1" dirty="0">
                <a:latin typeface="Trebuchet MS"/>
                <a:cs typeface="Trebuchet MS"/>
              </a:rPr>
              <a:t>, Niek Vanquathem</a:t>
            </a:r>
            <a:r>
              <a:rPr lang="en-US" sz="2400" b="1" baseline="30000" dirty="0">
                <a:latin typeface="Trebuchet MS"/>
                <a:cs typeface="Trebuchet MS"/>
              </a:rPr>
              <a:t>2</a:t>
            </a:r>
            <a:endParaRPr lang="en-US" sz="2400" b="1" dirty="0">
              <a:latin typeface="Trebuchet MS"/>
              <a:cs typeface="Trebuchet MS"/>
            </a:endParaRPr>
          </a:p>
          <a:p>
            <a:pPr algn="ctr"/>
            <a:r>
              <a:rPr lang="en-US" sz="2400" b="1" i="1" baseline="30000" dirty="0">
                <a:latin typeface="Trebuchet MS"/>
                <a:cs typeface="Trebuchet MS"/>
              </a:rPr>
              <a:t>1</a:t>
            </a:r>
            <a:r>
              <a:rPr lang="en-US" sz="2400" b="1" i="1" dirty="0">
                <a:latin typeface="Trebuchet MS"/>
                <a:cs typeface="Trebuchet MS"/>
              </a:rPr>
              <a:t>Spine, Brain and joint institute, </a:t>
            </a:r>
            <a:r>
              <a:rPr lang="en-US" sz="2400" b="1" i="1" baseline="30000" dirty="0">
                <a:latin typeface="Trebuchet MS"/>
                <a:cs typeface="Trebuchet MS"/>
              </a:rPr>
              <a:t>2</a:t>
            </a:r>
            <a:r>
              <a:rPr lang="en-US" sz="2400" b="1" i="1" dirty="0">
                <a:latin typeface="Trebuchet MS"/>
                <a:cs typeface="Trebuchet MS"/>
              </a:rPr>
              <a:t>S</a:t>
            </a:r>
            <a:r>
              <a:rPr lang="de-DE" sz="2400" b="1" i="1" dirty="0" err="1">
                <a:latin typeface="Trebuchet MS"/>
                <a:cs typeface="Trebuchet MS"/>
              </a:rPr>
              <a:t>timwave</a:t>
            </a:r>
            <a:r>
              <a:rPr lang="de-DE" sz="2400" b="1" i="1" dirty="0">
                <a:latin typeface="Trebuchet MS"/>
                <a:cs typeface="Trebuchet MS"/>
              </a:rPr>
              <a:t> LLC, USA </a:t>
            </a:r>
          </a:p>
          <a:p>
            <a:endParaRPr lang="de-DE" sz="2400" i="1" dirty="0">
              <a:latin typeface="Trebuchet MS"/>
              <a:cs typeface="Trebuchet MS"/>
            </a:endParaRPr>
          </a:p>
        </p:txBody>
      </p:sp>
      <p:sp>
        <p:nvSpPr>
          <p:cNvPr id="67" name="Text Placeholder 14"/>
          <p:cNvSpPr txBox="1">
            <a:spLocks/>
          </p:cNvSpPr>
          <p:nvPr/>
        </p:nvSpPr>
        <p:spPr bwMode="auto">
          <a:xfrm>
            <a:off x="20494272" y="5977046"/>
            <a:ext cx="6279386" cy="714568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130622" tIns="130622" rIns="130622" bIns="130622" numCol="1" anchor="t" anchorCtr="0" compatLnSpc="1">
            <a:prstTxWarp prst="textNoShape">
              <a:avLst/>
            </a:prstTxWarp>
            <a:spAutoFit/>
          </a:bodyPr>
          <a:lstStyle>
            <a:lvl1pPr marL="0" indent="0" algn="l" defTabSz="2506663" rtl="0" eaLnBrk="1" fontAlgn="base" hangingPunct="1">
              <a:spcBef>
                <a:spcPct val="20000"/>
              </a:spcBef>
              <a:spcAft>
                <a:spcPct val="0"/>
              </a:spcAft>
              <a:buFont typeface="Arial" charset="0"/>
              <a:buNone/>
              <a:defRPr sz="1400" kern="1200">
                <a:solidFill>
                  <a:schemeClr val="tx1"/>
                </a:solidFill>
                <a:latin typeface="Trebuchet MS" pitchFamily="34" charset="0"/>
                <a:ea typeface="+mn-ea"/>
                <a:cs typeface="+mn-cs"/>
              </a:defRPr>
            </a:lvl1pPr>
            <a:lvl2pPr marL="849043"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2pPr>
            <a:lvl3pPr marL="1175598" indent="-326555"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3pPr>
            <a:lvl4pPr marL="1534809" indent="-359211"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4pPr>
            <a:lvl5pPr marL="1796053" indent="-261244" algn="l" defTabSz="2506663" rtl="0" eaLnBrk="1" fontAlgn="base" hangingPunct="1">
              <a:spcBef>
                <a:spcPct val="20000"/>
              </a:spcBef>
              <a:spcAft>
                <a:spcPct val="0"/>
              </a:spcAft>
              <a:buFont typeface="Arial" charset="0"/>
              <a:buChar char="»"/>
              <a:defRPr sz="1400" kern="1200">
                <a:solidFill>
                  <a:schemeClr val="tx1"/>
                </a:solidFill>
                <a:latin typeface="Trebuchet MS" pitchFamily="34" charset="0"/>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a:lstStyle>
          <a:p>
            <a:pPr algn="just">
              <a:lnSpc>
                <a:spcPts val="3100"/>
              </a:lnSpc>
            </a:pPr>
            <a:r>
              <a:rPr lang="en-US" sz="2600" dirty="0"/>
              <a:t>The Freedom SCS System (Fig. 2) utilizes wireless technology. Each electrode array contains four or eight contacts (1.3 mm in diameter with 4 mm spacing) with embedded electronics and a separate, mated receiver component. A small</a:t>
            </a:r>
            <a:r>
              <a:rPr lang="en-US" sz="2600"/>
              <a:t>, externally </a:t>
            </a:r>
            <a:r>
              <a:rPr lang="en-US" sz="2600" dirty="0"/>
              <a:t>wearable, rechargeable transmitter attached to a transmitting antenna worn in clothing provides the energy to power the implanted device wirelessly through the skin. The device uses pulsed electrical current to create an electrical field that acts on nerves to inhibit the transmission of pain signals to the brain. </a:t>
            </a:r>
          </a:p>
          <a:p>
            <a:pPr algn="just"/>
            <a:endParaRPr lang="en-US" altLang="en-US" sz="2600" dirty="0"/>
          </a:p>
        </p:txBody>
      </p:sp>
      <p:sp>
        <p:nvSpPr>
          <p:cNvPr id="76" name="Text Placeholder 12"/>
          <p:cNvSpPr>
            <a:spLocks noGrp="1"/>
          </p:cNvSpPr>
          <p:nvPr>
            <p:ph type="body" sz="quarter" idx="24"/>
          </p:nvPr>
        </p:nvSpPr>
        <p:spPr>
          <a:xfrm>
            <a:off x="13886653" y="12661973"/>
            <a:ext cx="6286500" cy="474850"/>
          </a:xfrm>
        </p:spPr>
        <p:txBody>
          <a:bodyPr/>
          <a:lstStyle/>
          <a:p>
            <a:pPr marL="940479" indent="-940479" defTabSz="2507943" fontAlgn="auto">
              <a:spcAft>
                <a:spcPts val="0"/>
              </a:spcAft>
              <a:buFont typeface="Arial" pitchFamily="34" charset="0"/>
              <a:buNone/>
              <a:defRPr/>
            </a:pPr>
            <a:r>
              <a:rPr lang="en-US" sz="2400" dirty="0"/>
              <a:t>Discussion</a:t>
            </a:r>
          </a:p>
        </p:txBody>
      </p:sp>
      <p:sp>
        <p:nvSpPr>
          <p:cNvPr id="77" name="Text Placeholder 16"/>
          <p:cNvSpPr>
            <a:spLocks noGrp="1"/>
          </p:cNvSpPr>
          <p:nvPr>
            <p:ph type="body" sz="quarter" idx="28"/>
          </p:nvPr>
        </p:nvSpPr>
        <p:spPr bwMode="auto">
          <a:xfrm>
            <a:off x="13898561" y="12899398"/>
            <a:ext cx="6282531" cy="645438"/>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endParaRPr lang="de-DE" sz="800" dirty="0">
              <a:latin typeface="Arial"/>
              <a:cs typeface="Arial"/>
            </a:endParaRPr>
          </a:p>
          <a:p>
            <a:endParaRPr lang="en-US" altLang="en-US" dirty="0"/>
          </a:p>
        </p:txBody>
      </p:sp>
      <p:sp>
        <p:nvSpPr>
          <p:cNvPr id="78" name="Rechteck 73">
            <a:extLst>
              <a:ext uri="{FF2B5EF4-FFF2-40B4-BE49-F238E27FC236}">
                <a16:creationId xmlns:a16="http://schemas.microsoft.com/office/drawing/2014/main" id="{F5FA3F28-68EE-7D4F-80F4-ECCF8C349F60}"/>
              </a:ext>
            </a:extLst>
          </p:cNvPr>
          <p:cNvSpPr/>
          <p:nvPr/>
        </p:nvSpPr>
        <p:spPr>
          <a:xfrm>
            <a:off x="20571678" y="12523022"/>
            <a:ext cx="6137879" cy="277902"/>
          </a:xfrm>
          <a:prstGeom prst="rect">
            <a:avLst/>
          </a:prstGeom>
        </p:spPr>
        <p:txBody>
          <a:bodyPr wrap="square" lIns="31373" tIns="15687" rIns="31373" bIns="15687">
            <a:spAutoFit/>
          </a:bodyPr>
          <a:lstStyle/>
          <a:p>
            <a:pPr algn="ctr"/>
            <a:r>
              <a:rPr lang="en-US" sz="1600" b="1" dirty="0">
                <a:latin typeface="Arial"/>
                <a:cs typeface="Arial"/>
              </a:rPr>
              <a:t>Fig. 2: Device Components</a:t>
            </a:r>
            <a:endParaRPr lang="de-DE" sz="1600" b="1" dirty="0">
              <a:latin typeface="Arial"/>
              <a:cs typeface="Arial"/>
            </a:endParaRPr>
          </a:p>
        </p:txBody>
      </p:sp>
      <p:sp>
        <p:nvSpPr>
          <p:cNvPr id="90" name="Rechteck 73">
            <a:extLst>
              <a:ext uri="{FF2B5EF4-FFF2-40B4-BE49-F238E27FC236}">
                <a16:creationId xmlns:a16="http://schemas.microsoft.com/office/drawing/2014/main" id="{F5FA3F28-68EE-7D4F-80F4-ECCF8C349F60}"/>
              </a:ext>
            </a:extLst>
          </p:cNvPr>
          <p:cNvSpPr/>
          <p:nvPr/>
        </p:nvSpPr>
        <p:spPr>
          <a:xfrm>
            <a:off x="14035274" y="2909647"/>
            <a:ext cx="6137879" cy="277902"/>
          </a:xfrm>
          <a:prstGeom prst="rect">
            <a:avLst/>
          </a:prstGeom>
        </p:spPr>
        <p:txBody>
          <a:bodyPr wrap="square" lIns="31373" tIns="15687" rIns="31373" bIns="15687">
            <a:spAutoFit/>
          </a:bodyPr>
          <a:lstStyle/>
          <a:p>
            <a:pPr algn="ctr"/>
            <a:r>
              <a:rPr lang="en-US" sz="1600" b="1" dirty="0">
                <a:latin typeface="Arial"/>
                <a:cs typeface="Arial"/>
              </a:rPr>
              <a:t>Fig. 1: Final placement at the Middle Cluneal Nerve</a:t>
            </a:r>
            <a:endParaRPr lang="de-DE" sz="1600" b="1" dirty="0">
              <a:latin typeface="Arial"/>
              <a:cs typeface="Arial"/>
            </a:endParaRPr>
          </a:p>
        </p:txBody>
      </p:sp>
      <p:sp>
        <p:nvSpPr>
          <p:cNvPr id="91" name="Text Placeholder 9"/>
          <p:cNvSpPr>
            <a:spLocks noGrp="1"/>
          </p:cNvSpPr>
          <p:nvPr>
            <p:ph type="body" sz="quarter" idx="21"/>
          </p:nvPr>
        </p:nvSpPr>
        <p:spPr bwMode="auto">
          <a:xfrm>
            <a:off x="13892607" y="13029333"/>
            <a:ext cx="6280546" cy="346467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600" dirty="0"/>
              <a:t>In general, peripheral nerve stimulation is difficult with conventional devices which require not only an IPG but also extensions to the site where the IPG is implanted. The anatomical conditions for this case are such that the implant of a conventional system with an IPG would have been virtually impossible. </a:t>
            </a:r>
            <a:endParaRPr lang="en-US" altLang="en-US" sz="2600" dirty="0"/>
          </a:p>
        </p:txBody>
      </p:sp>
      <p:pic>
        <p:nvPicPr>
          <p:cNvPr id="2" name="Picture 1" descr="image0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04444" y="12593257"/>
            <a:ext cx="5905113" cy="2891096"/>
          </a:xfrm>
          <a:prstGeom prst="rect">
            <a:avLst/>
          </a:prstGeom>
        </p:spPr>
      </p:pic>
      <p:sp>
        <p:nvSpPr>
          <p:cNvPr id="88" name="Text Placeholder 20"/>
          <p:cNvSpPr>
            <a:spLocks noGrp="1"/>
          </p:cNvSpPr>
          <p:nvPr>
            <p:ph type="body" sz="quarter" idx="96"/>
          </p:nvPr>
        </p:nvSpPr>
        <p:spPr bwMode="auto">
          <a:xfrm>
            <a:off x="7241978" y="2811042"/>
            <a:ext cx="6285508" cy="1864233"/>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numCol="1" anchor="t" anchorCtr="0" compatLnSpc="1">
            <a:prstTxWarp prst="textNoShape">
              <a:avLst/>
            </a:prstTxWarp>
          </a:bodyPr>
          <a:lstStyle/>
          <a:p>
            <a:pPr algn="just"/>
            <a:r>
              <a:rPr lang="en-US" sz="2600" dirty="0"/>
              <a:t>lasting 1-4 months. She was taking hydrocodone 10/325 3x/day with minimal relief, and pain was interfering with ADLs.</a:t>
            </a:r>
          </a:p>
        </p:txBody>
      </p:sp>
      <p:pic>
        <p:nvPicPr>
          <p:cNvPr id="6" name="Picture 5" descr="Untitled.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72571" y="3220900"/>
            <a:ext cx="4120854" cy="4329074"/>
          </a:xfrm>
          <a:prstGeom prst="rect">
            <a:avLst/>
          </a:prstGeom>
        </p:spPr>
      </p:pic>
    </p:spTree>
  </p:cSld>
  <p:clrMapOvr>
    <a:masterClrMapping/>
  </p:clrMapOvr>
</p:sld>
</file>

<file path=ppt/theme/theme1.xml><?xml version="1.0" encoding="utf-8"?>
<a:theme xmlns:a="http://schemas.openxmlformats.org/drawingml/2006/main" name="PosterPresentations.com-42x60-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Highligh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15470E6FB40ACC458364C680A060FE27" ma:contentTypeVersion="2" ma:contentTypeDescription="Crie um novo documento." ma:contentTypeScope="" ma:versionID="686e953ce5fa5551869241b13e651143">
  <xsd:schema xmlns:xsd="http://www.w3.org/2001/XMLSchema" xmlns:xs="http://www.w3.org/2001/XMLSchema" xmlns:p="http://schemas.microsoft.com/office/2006/metadata/properties" xmlns:ns2="2dd5f29f-9cd2-4595-9bc3-e0e94c29423f" targetNamespace="http://schemas.microsoft.com/office/2006/metadata/properties" ma:root="true" ma:fieldsID="20edbc41168ef21b0d0646c15c519a88" ns2:_="">
    <xsd:import namespace="2dd5f29f-9cd2-4595-9bc3-e0e94c29423f"/>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d5f29f-9cd2-4595-9bc3-e0e94c2942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B9AA2A9-6601-4A28-B617-47D5E7F965BD}"/>
</file>

<file path=customXml/itemProps2.xml><?xml version="1.0" encoding="utf-8"?>
<ds:datastoreItem xmlns:ds="http://schemas.openxmlformats.org/officeDocument/2006/customXml" ds:itemID="{1AB060B3-5719-4501-A081-6921D25E953B}"/>
</file>

<file path=customXml/itemProps3.xml><?xml version="1.0" encoding="utf-8"?>
<ds:datastoreItem xmlns:ds="http://schemas.openxmlformats.org/officeDocument/2006/customXml" ds:itemID="{E68683B9-B602-4419-9A79-74506E09E637}"/>
</file>

<file path=docProps/app.xml><?xml version="1.0" encoding="utf-8"?>
<Properties xmlns="http://schemas.openxmlformats.org/officeDocument/2006/extended-properties" xmlns:vt="http://schemas.openxmlformats.org/officeDocument/2006/docPropsVTypes">
  <Template>PosterPresentations.com-42x60-Template</Template>
  <TotalTime>370</TotalTime>
  <Words>710</Words>
  <Application>Microsoft Macintosh PowerPoint</Application>
  <PresentationFormat>Custom</PresentationFormat>
  <Paragraphs>24</Paragraphs>
  <Slides>1</Slides>
  <Notes>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vt:i4>
      </vt:variant>
    </vt:vector>
  </HeadingPairs>
  <TitlesOfParts>
    <vt:vector size="8" baseType="lpstr">
      <vt:lpstr>Arial</vt:lpstr>
      <vt:lpstr>Calibri</vt:lpstr>
      <vt:lpstr>Trebuchet MS</vt:lpstr>
      <vt:lpstr>PosterPresentations.com-42x60-Template</vt:lpstr>
      <vt:lpstr>1_Classic 3 Columns</vt:lpstr>
      <vt:lpstr>Classic - Wide Center</vt:lpstr>
      <vt:lpstr>Right Highlight</vt:lpstr>
      <vt:lpstr>PowerPoint Presentation</vt:lpstr>
    </vt:vector>
  </TitlesOfParts>
  <Company>University of Michigan Hospital and Health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Parag Patil</dc:creator>
  <cp:lastModifiedBy>Andrea Trescot</cp:lastModifiedBy>
  <cp:revision>46</cp:revision>
  <dcterms:created xsi:type="dcterms:W3CDTF">2016-12-07T21:25:59Z</dcterms:created>
  <dcterms:modified xsi:type="dcterms:W3CDTF">2020-04-12T19:36:58Z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0x01010015470E6FB40ACC458364C680A060FE27</vt:lpwstr>
  </property>
</Properties>
</file>