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4.xml" ContentType="application/vnd.openxmlformats-officedocument.presentationml.slideMaster+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4" r:id="rId4"/>
  </p:sldMasterIdLst>
  <p:notesMasterIdLst>
    <p:notesMasterId r:id="rId6"/>
  </p:notesMasterIdLst>
  <p:sldIdLst>
    <p:sldId id="256" r:id="rId5"/>
  </p:sldIdLst>
  <p:sldSz cx="27432000" cy="1920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gGsub8oancow3eTi+iIN4voHlm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5"/>
  </p:normalViewPr>
  <p:slideViewPr>
    <p:cSldViewPr snapToGrid="0">
      <p:cViewPr varScale="1">
        <p:scale>
          <a:sx n="39" d="100"/>
          <a:sy n="39" d="100"/>
        </p:scale>
        <p:origin x="1744" y="168"/>
      </p:cViewPr>
      <p:guideLst>
        <p:guide orient="horz" pos="1936"/>
        <p:guide orient="horz" pos="168"/>
        <p:guide orient="horz" pos="11760"/>
        <p:guide orient="horz"/>
        <p:guide pos="363"/>
        <p:guide pos="1691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Master" Target="slideMasters/slideMaster3.xml"/><Relationship Id="rId12" Type="http://customschemas.google.com/relationships/presentationmetadata" Target="metadata"/><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9" Type="http://schemas.openxmlformats.org/officeDocument/2006/relationships/customXml" Target="../customXml/item3.xml"/><Relationship Id="rId4" Type="http://schemas.openxmlformats.org/officeDocument/2006/relationships/slideMaster" Target="slideMasters/slideMaster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9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9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990"/>
              </a:spcBef>
              <a:spcAft>
                <a:spcPts val="0"/>
              </a:spcAft>
              <a:buSzPts val="1400"/>
              <a:buNone/>
              <a:defRPr sz="3300" b="0" i="0" u="none" strike="noStrike" cap="none">
                <a:solidFill>
                  <a:schemeClr val="dk1"/>
                </a:solidFill>
                <a:latin typeface="Calibri"/>
                <a:ea typeface="Calibri"/>
                <a:cs typeface="Calibri"/>
                <a:sym typeface="Calibri"/>
              </a:defRPr>
            </a:lvl1pPr>
            <a:lvl2pPr marL="914400" marR="0" lvl="1" indent="-228600" algn="l" rtl="0">
              <a:spcBef>
                <a:spcPts val="990"/>
              </a:spcBef>
              <a:spcAft>
                <a:spcPts val="0"/>
              </a:spcAft>
              <a:buSzPts val="1400"/>
              <a:buNone/>
              <a:defRPr sz="3300" b="0" i="0" u="none" strike="noStrike" cap="none">
                <a:solidFill>
                  <a:schemeClr val="dk1"/>
                </a:solidFill>
                <a:latin typeface="Calibri"/>
                <a:ea typeface="Calibri"/>
                <a:cs typeface="Calibri"/>
                <a:sym typeface="Calibri"/>
              </a:defRPr>
            </a:lvl2pPr>
            <a:lvl3pPr marL="1371600" marR="0" lvl="2" indent="-228600" algn="l" rtl="0">
              <a:spcBef>
                <a:spcPts val="990"/>
              </a:spcBef>
              <a:spcAft>
                <a:spcPts val="0"/>
              </a:spcAft>
              <a:buSzPts val="1400"/>
              <a:buNone/>
              <a:defRPr sz="3300" b="0" i="0" u="none" strike="noStrike" cap="none">
                <a:solidFill>
                  <a:schemeClr val="dk1"/>
                </a:solidFill>
                <a:latin typeface="Calibri"/>
                <a:ea typeface="Calibri"/>
                <a:cs typeface="Calibri"/>
                <a:sym typeface="Calibri"/>
              </a:defRPr>
            </a:lvl3pPr>
            <a:lvl4pPr marL="1828800" marR="0" lvl="3" indent="-228600" algn="l" rtl="0">
              <a:spcBef>
                <a:spcPts val="990"/>
              </a:spcBef>
              <a:spcAft>
                <a:spcPts val="0"/>
              </a:spcAft>
              <a:buSzPts val="1400"/>
              <a:buNone/>
              <a:defRPr sz="3300" b="0" i="0" u="none" strike="noStrike" cap="none">
                <a:solidFill>
                  <a:schemeClr val="dk1"/>
                </a:solidFill>
                <a:latin typeface="Calibri"/>
                <a:ea typeface="Calibri"/>
                <a:cs typeface="Calibri"/>
                <a:sym typeface="Calibri"/>
              </a:defRPr>
            </a:lvl4pPr>
            <a:lvl5pPr marL="2286000" marR="0" lvl="4" indent="-228600" algn="l" rtl="0">
              <a:spcBef>
                <a:spcPts val="990"/>
              </a:spcBef>
              <a:spcAft>
                <a:spcPts val="0"/>
              </a:spcAft>
              <a:buSzPts val="1400"/>
              <a:buNone/>
              <a:defRPr sz="33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9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5" name="Google Shape;30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306" name="Google Shape;30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ndard 4 columns">
  <p:cSld name="Standard 4 columns">
    <p:spTree>
      <p:nvGrpSpPr>
        <p:cNvPr id="1" name="Shape 31"/>
        <p:cNvGrpSpPr/>
        <p:nvPr/>
      </p:nvGrpSpPr>
      <p:grpSpPr>
        <a:xfrm>
          <a:off x="0" y="0"/>
          <a:ext cx="0" cy="0"/>
          <a:chOff x="0" y="0"/>
          <a:chExt cx="0" cy="0"/>
        </a:xfrm>
      </p:grpSpPr>
      <p:sp>
        <p:nvSpPr>
          <p:cNvPr id="32" name="Google Shape;32;p3"/>
          <p:cNvSpPr txBox="1">
            <a:spLocks noGrp="1"/>
          </p:cNvSpPr>
          <p:nvPr>
            <p:ph type="body" idx="1"/>
          </p:nvPr>
        </p:nvSpPr>
        <p:spPr>
          <a:xfrm>
            <a:off x="565116" y="3502569"/>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33" name="Google Shape;33;p3"/>
          <p:cNvSpPr txBox="1">
            <a:spLocks noGrp="1"/>
          </p:cNvSpPr>
          <p:nvPr>
            <p:ph type="body" idx="2"/>
          </p:nvPr>
        </p:nvSpPr>
        <p:spPr>
          <a:xfrm>
            <a:off x="576462" y="3071681"/>
            <a:ext cx="6280547"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34" name="Google Shape;34;p3"/>
          <p:cNvSpPr txBox="1">
            <a:spLocks noGrp="1"/>
          </p:cNvSpPr>
          <p:nvPr>
            <p:ph type="body" idx="3"/>
          </p:nvPr>
        </p:nvSpPr>
        <p:spPr>
          <a:xfrm>
            <a:off x="576461" y="8290632"/>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35" name="Google Shape;35;p3"/>
          <p:cNvSpPr txBox="1">
            <a:spLocks noGrp="1"/>
          </p:cNvSpPr>
          <p:nvPr>
            <p:ph type="body" idx="4"/>
          </p:nvPr>
        </p:nvSpPr>
        <p:spPr>
          <a:xfrm>
            <a:off x="7241978" y="3497938"/>
            <a:ext cx="6280546"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36" name="Google Shape;36;p3"/>
          <p:cNvSpPr txBox="1">
            <a:spLocks noGrp="1"/>
          </p:cNvSpPr>
          <p:nvPr>
            <p:ph type="body" idx="5"/>
          </p:nvPr>
        </p:nvSpPr>
        <p:spPr>
          <a:xfrm>
            <a:off x="7241978" y="3071681"/>
            <a:ext cx="6280547"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37" name="Google Shape;37;p3"/>
          <p:cNvSpPr txBox="1">
            <a:spLocks noGrp="1"/>
          </p:cNvSpPr>
          <p:nvPr>
            <p:ph type="body" idx="6"/>
          </p:nvPr>
        </p:nvSpPr>
        <p:spPr>
          <a:xfrm>
            <a:off x="13911463" y="3502569"/>
            <a:ext cx="6280546"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38" name="Google Shape;38;p3"/>
          <p:cNvSpPr txBox="1">
            <a:spLocks noGrp="1"/>
          </p:cNvSpPr>
          <p:nvPr>
            <p:ph type="body" idx="7"/>
          </p:nvPr>
        </p:nvSpPr>
        <p:spPr>
          <a:xfrm>
            <a:off x="13906500" y="3067050"/>
            <a:ext cx="6286500"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39" name="Google Shape;39;p3"/>
          <p:cNvSpPr txBox="1">
            <a:spLocks noGrp="1"/>
          </p:cNvSpPr>
          <p:nvPr>
            <p:ph type="body" idx="8"/>
          </p:nvPr>
        </p:nvSpPr>
        <p:spPr>
          <a:xfrm>
            <a:off x="20577969" y="3071681"/>
            <a:ext cx="6279386"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40" name="Google Shape;40;p3"/>
          <p:cNvSpPr txBox="1">
            <a:spLocks noGrp="1"/>
          </p:cNvSpPr>
          <p:nvPr>
            <p:ph type="body" idx="9"/>
          </p:nvPr>
        </p:nvSpPr>
        <p:spPr>
          <a:xfrm>
            <a:off x="20577969" y="3502569"/>
            <a:ext cx="6279386"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41" name="Google Shape;41;p3"/>
          <p:cNvSpPr txBox="1">
            <a:spLocks noGrp="1"/>
          </p:cNvSpPr>
          <p:nvPr>
            <p:ph type="body" idx="13"/>
          </p:nvPr>
        </p:nvSpPr>
        <p:spPr>
          <a:xfrm>
            <a:off x="20574413" y="8325763"/>
            <a:ext cx="6279386"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42" name="Google Shape;42;p3"/>
          <p:cNvSpPr txBox="1">
            <a:spLocks noGrp="1"/>
          </p:cNvSpPr>
          <p:nvPr>
            <p:ph type="body" idx="14"/>
          </p:nvPr>
        </p:nvSpPr>
        <p:spPr>
          <a:xfrm>
            <a:off x="20623611" y="8756651"/>
            <a:ext cx="6282531"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43" name="Google Shape;43;p3"/>
          <p:cNvSpPr txBox="1">
            <a:spLocks noGrp="1"/>
          </p:cNvSpPr>
          <p:nvPr>
            <p:ph type="body" idx="15"/>
          </p:nvPr>
        </p:nvSpPr>
        <p:spPr>
          <a:xfrm>
            <a:off x="20577969" y="14979650"/>
            <a:ext cx="6279386"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44" name="Google Shape;44;p3"/>
          <p:cNvSpPr txBox="1">
            <a:spLocks noGrp="1"/>
          </p:cNvSpPr>
          <p:nvPr>
            <p:ph type="body" idx="16"/>
          </p:nvPr>
        </p:nvSpPr>
        <p:spPr>
          <a:xfrm>
            <a:off x="20577970" y="15410538"/>
            <a:ext cx="6282531"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45" name="Google Shape;45;p3"/>
          <p:cNvSpPr txBox="1">
            <a:spLocks noGrp="1"/>
          </p:cNvSpPr>
          <p:nvPr>
            <p:ph type="body" idx="17"/>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46" name="Google Shape;46;p3"/>
          <p:cNvSpPr txBox="1">
            <a:spLocks noGrp="1"/>
          </p:cNvSpPr>
          <p:nvPr>
            <p:ph type="body" idx="18"/>
          </p:nvPr>
        </p:nvSpPr>
        <p:spPr>
          <a:xfrm>
            <a:off x="565116" y="8721738"/>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47" name="Google Shape;47;p3"/>
          <p:cNvSpPr txBox="1">
            <a:spLocks noGrp="1"/>
          </p:cNvSpPr>
          <p:nvPr>
            <p:ph type="body" idx="19"/>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48" name="Google Shape;48;p3"/>
          <p:cNvSpPr txBox="1">
            <a:spLocks noGrp="1"/>
          </p:cNvSpPr>
          <p:nvPr>
            <p:ph type="body" idx="20"/>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49" name="Google Shape;49;p3"/>
          <p:cNvSpPr txBox="1">
            <a:spLocks noGrp="1"/>
          </p:cNvSpPr>
          <p:nvPr>
            <p:ph type="body" idx="21"/>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50" name="Google Shape;50;p3"/>
          <p:cNvSpPr txBox="1">
            <a:spLocks noGrp="1"/>
          </p:cNvSpPr>
          <p:nvPr>
            <p:ph type="body" idx="22"/>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51" name="Google Shape;51;p3"/>
          <p:cNvSpPr txBox="1">
            <a:spLocks noGrp="1"/>
          </p:cNvSpPr>
          <p:nvPr>
            <p:ph type="body" idx="23"/>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52" name="Google Shape;52;p3"/>
          <p:cNvSpPr txBox="1">
            <a:spLocks noGrp="1"/>
          </p:cNvSpPr>
          <p:nvPr>
            <p:ph type="body" idx="24"/>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53" name="Google Shape;53;p3"/>
          <p:cNvSpPr txBox="1">
            <a:spLocks noGrp="1"/>
          </p:cNvSpPr>
          <p:nvPr>
            <p:ph type="body" idx="25"/>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54" name="Google Shape;54;p3"/>
          <p:cNvSpPr txBox="1">
            <a:spLocks noGrp="1"/>
          </p:cNvSpPr>
          <p:nvPr>
            <p:ph type="body" idx="26"/>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55" name="Google Shape;55;p3"/>
          <p:cNvSpPr txBox="1">
            <a:spLocks noGrp="1"/>
          </p:cNvSpPr>
          <p:nvPr>
            <p:ph type="body" idx="27"/>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56" name="Google Shape;56;p3"/>
          <p:cNvSpPr txBox="1">
            <a:spLocks noGrp="1"/>
          </p:cNvSpPr>
          <p:nvPr>
            <p:ph type="body" idx="28"/>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57" name="Google Shape;57;p3"/>
          <p:cNvSpPr txBox="1">
            <a:spLocks noGrp="1"/>
          </p:cNvSpPr>
          <p:nvPr>
            <p:ph type="body" idx="29"/>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58" name="Google Shape;58;p3"/>
          <p:cNvSpPr>
            <a:spLocks noGrp="1"/>
          </p:cNvSpPr>
          <p:nvPr>
            <p:ph type="pic" idx="30"/>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59" name="Google Shape;59;p3"/>
          <p:cNvSpPr>
            <a:spLocks noGrp="1"/>
          </p:cNvSpPr>
          <p:nvPr>
            <p:ph type="pic" idx="31"/>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60" name="Google Shape;60;p3"/>
          <p:cNvSpPr>
            <a:spLocks noGrp="1"/>
          </p:cNvSpPr>
          <p:nvPr>
            <p:ph type="pic" idx="32"/>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61" name="Google Shape;61;p3"/>
          <p:cNvSpPr>
            <a:spLocks noGrp="1"/>
          </p:cNvSpPr>
          <p:nvPr>
            <p:ph type="pic" idx="33"/>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62" name="Google Shape;62;p3"/>
          <p:cNvSpPr>
            <a:spLocks noGrp="1"/>
          </p:cNvSpPr>
          <p:nvPr>
            <p:ph type="pic" idx="34"/>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63" name="Google Shape;63;p3"/>
          <p:cNvSpPr>
            <a:spLocks noGrp="1"/>
          </p:cNvSpPr>
          <p:nvPr>
            <p:ph type="pic" idx="35"/>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64" name="Google Shape;64;p3"/>
          <p:cNvSpPr>
            <a:spLocks noGrp="1"/>
          </p:cNvSpPr>
          <p:nvPr>
            <p:ph type="pic" idx="36"/>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65" name="Google Shape;65;p3"/>
          <p:cNvSpPr>
            <a:spLocks noGrp="1"/>
          </p:cNvSpPr>
          <p:nvPr>
            <p:ph type="pic" idx="37"/>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66" name="Google Shape;66;p3"/>
          <p:cNvSpPr>
            <a:spLocks noGrp="1"/>
          </p:cNvSpPr>
          <p:nvPr>
            <p:ph type="pic" idx="38"/>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67" name="Google Shape;67;p3"/>
          <p:cNvSpPr>
            <a:spLocks noGrp="1"/>
          </p:cNvSpPr>
          <p:nvPr>
            <p:ph type="pic" idx="39"/>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68" name="Google Shape;68;p3"/>
          <p:cNvSpPr>
            <a:spLocks noGrp="1"/>
          </p:cNvSpPr>
          <p:nvPr>
            <p:ph type="pic" idx="40"/>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69" name="Google Shape;69;p3"/>
          <p:cNvSpPr txBox="1">
            <a:spLocks noGrp="1"/>
          </p:cNvSpPr>
          <p:nvPr>
            <p:ph type="body" idx="41"/>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70" name="Google Shape;70;p3"/>
          <p:cNvSpPr txBox="1">
            <a:spLocks noGrp="1"/>
          </p:cNvSpPr>
          <p:nvPr>
            <p:ph type="body" idx="42"/>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71" name="Google Shape;71;p3"/>
          <p:cNvSpPr txBox="1">
            <a:spLocks noGrp="1"/>
          </p:cNvSpPr>
          <p:nvPr>
            <p:ph type="body" idx="43"/>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72" name="Google Shape;72;p3"/>
          <p:cNvSpPr txBox="1">
            <a:spLocks noGrp="1"/>
          </p:cNvSpPr>
          <p:nvPr>
            <p:ph type="body" idx="44"/>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73" name="Google Shape;73;p3"/>
          <p:cNvSpPr txBox="1">
            <a:spLocks noGrp="1"/>
          </p:cNvSpPr>
          <p:nvPr>
            <p:ph type="body" idx="45"/>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74" name="Google Shape;74;p3"/>
          <p:cNvSpPr txBox="1">
            <a:spLocks noGrp="1"/>
          </p:cNvSpPr>
          <p:nvPr>
            <p:ph type="body" idx="46"/>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75" name="Google Shape;75;p3"/>
          <p:cNvSpPr txBox="1">
            <a:spLocks noGrp="1"/>
          </p:cNvSpPr>
          <p:nvPr>
            <p:ph type="body" idx="47"/>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76" name="Google Shape;76;p3"/>
          <p:cNvSpPr txBox="1">
            <a:spLocks noGrp="1"/>
          </p:cNvSpPr>
          <p:nvPr>
            <p:ph type="body" idx="48"/>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77" name="Google Shape;77;p3"/>
          <p:cNvSpPr txBox="1">
            <a:spLocks noGrp="1"/>
          </p:cNvSpPr>
          <p:nvPr>
            <p:ph type="body" idx="49"/>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78" name="Google Shape;78;p3"/>
          <p:cNvSpPr txBox="1">
            <a:spLocks noGrp="1"/>
          </p:cNvSpPr>
          <p:nvPr>
            <p:ph type="body" idx="50"/>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79" name="Google Shape;79;p3"/>
          <p:cNvSpPr txBox="1">
            <a:spLocks noGrp="1"/>
          </p:cNvSpPr>
          <p:nvPr>
            <p:ph type="body" idx="51"/>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80" name="Google Shape;80;p3"/>
          <p:cNvSpPr txBox="1">
            <a:spLocks noGrp="1"/>
          </p:cNvSpPr>
          <p:nvPr>
            <p:ph type="body" idx="52"/>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81" name="Google Shape;81;p3"/>
          <p:cNvSpPr txBox="1">
            <a:spLocks noGrp="1"/>
          </p:cNvSpPr>
          <p:nvPr>
            <p:ph type="body" idx="53"/>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82" name="Google Shape;82;p3"/>
          <p:cNvSpPr txBox="1">
            <a:spLocks noGrp="1"/>
          </p:cNvSpPr>
          <p:nvPr>
            <p:ph type="body" idx="54"/>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83" name="Google Shape;83;p3"/>
          <p:cNvSpPr txBox="1">
            <a:spLocks noGrp="1"/>
          </p:cNvSpPr>
          <p:nvPr>
            <p:ph type="title"/>
          </p:nvPr>
        </p:nvSpPr>
        <p:spPr>
          <a:xfrm>
            <a:off x="576263" y="383457"/>
            <a:ext cx="26284238" cy="239569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3 columns">
  <p:cSld name="Standard 3 columns">
    <p:spTree>
      <p:nvGrpSpPr>
        <p:cNvPr id="1" name="Shape 104"/>
        <p:cNvGrpSpPr/>
        <p:nvPr/>
      </p:nvGrpSpPr>
      <p:grpSpPr>
        <a:xfrm>
          <a:off x="0" y="0"/>
          <a:ext cx="0" cy="0"/>
          <a:chOff x="0" y="0"/>
          <a:chExt cx="0" cy="0"/>
        </a:xfrm>
      </p:grpSpPr>
      <p:sp>
        <p:nvSpPr>
          <p:cNvPr id="105" name="Google Shape;105;p5"/>
          <p:cNvSpPr txBox="1">
            <a:spLocks noGrp="1"/>
          </p:cNvSpPr>
          <p:nvPr>
            <p:ph type="body" idx="1"/>
          </p:nvPr>
        </p:nvSpPr>
        <p:spPr>
          <a:xfrm>
            <a:off x="565116" y="3502569"/>
            <a:ext cx="849454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06" name="Google Shape;106;p5"/>
          <p:cNvSpPr txBox="1">
            <a:spLocks noGrp="1"/>
          </p:cNvSpPr>
          <p:nvPr>
            <p:ph type="body" idx="2"/>
          </p:nvPr>
        </p:nvSpPr>
        <p:spPr>
          <a:xfrm>
            <a:off x="576461" y="3071681"/>
            <a:ext cx="8483204"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07" name="Google Shape;107;p5"/>
          <p:cNvSpPr txBox="1">
            <a:spLocks noGrp="1"/>
          </p:cNvSpPr>
          <p:nvPr>
            <p:ph type="body" idx="3"/>
          </p:nvPr>
        </p:nvSpPr>
        <p:spPr>
          <a:xfrm>
            <a:off x="576461" y="10470559"/>
            <a:ext cx="8495540"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08" name="Google Shape;108;p5"/>
          <p:cNvSpPr txBox="1">
            <a:spLocks noGrp="1"/>
          </p:cNvSpPr>
          <p:nvPr>
            <p:ph type="body" idx="4"/>
          </p:nvPr>
        </p:nvSpPr>
        <p:spPr>
          <a:xfrm>
            <a:off x="588800" y="10058401"/>
            <a:ext cx="8483203"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09" name="Google Shape;109;p5"/>
          <p:cNvSpPr txBox="1">
            <a:spLocks noGrp="1"/>
          </p:cNvSpPr>
          <p:nvPr>
            <p:ph type="body" idx="5"/>
          </p:nvPr>
        </p:nvSpPr>
        <p:spPr>
          <a:xfrm>
            <a:off x="9471423" y="12427411"/>
            <a:ext cx="8482209"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10" name="Google Shape;110;p5"/>
          <p:cNvSpPr txBox="1">
            <a:spLocks noGrp="1"/>
          </p:cNvSpPr>
          <p:nvPr>
            <p:ph type="body" idx="6"/>
          </p:nvPr>
        </p:nvSpPr>
        <p:spPr>
          <a:xfrm>
            <a:off x="9471423" y="12001154"/>
            <a:ext cx="848220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11" name="Google Shape;111;p5"/>
          <p:cNvSpPr txBox="1">
            <a:spLocks noGrp="1"/>
          </p:cNvSpPr>
          <p:nvPr>
            <p:ph type="body" idx="7"/>
          </p:nvPr>
        </p:nvSpPr>
        <p:spPr>
          <a:xfrm>
            <a:off x="9476384" y="3507199"/>
            <a:ext cx="8482209"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12" name="Google Shape;112;p5"/>
          <p:cNvSpPr txBox="1">
            <a:spLocks noGrp="1"/>
          </p:cNvSpPr>
          <p:nvPr>
            <p:ph type="body" idx="8"/>
          </p:nvPr>
        </p:nvSpPr>
        <p:spPr>
          <a:xfrm>
            <a:off x="9471422" y="3071681"/>
            <a:ext cx="8487172"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13" name="Google Shape;113;p5"/>
          <p:cNvSpPr txBox="1">
            <a:spLocks noGrp="1"/>
          </p:cNvSpPr>
          <p:nvPr>
            <p:ph type="body" idx="9"/>
          </p:nvPr>
        </p:nvSpPr>
        <p:spPr>
          <a:xfrm>
            <a:off x="18372338" y="3071681"/>
            <a:ext cx="8485018"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14" name="Google Shape;114;p5"/>
          <p:cNvSpPr txBox="1">
            <a:spLocks noGrp="1"/>
          </p:cNvSpPr>
          <p:nvPr>
            <p:ph type="body" idx="13"/>
          </p:nvPr>
        </p:nvSpPr>
        <p:spPr>
          <a:xfrm>
            <a:off x="18372338" y="3502569"/>
            <a:ext cx="848501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15" name="Google Shape;115;p5"/>
          <p:cNvSpPr txBox="1">
            <a:spLocks noGrp="1"/>
          </p:cNvSpPr>
          <p:nvPr>
            <p:ph type="body" idx="14"/>
          </p:nvPr>
        </p:nvSpPr>
        <p:spPr>
          <a:xfrm>
            <a:off x="18372338" y="10039671"/>
            <a:ext cx="8485018"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16" name="Google Shape;116;p5"/>
          <p:cNvSpPr txBox="1">
            <a:spLocks noGrp="1"/>
          </p:cNvSpPr>
          <p:nvPr>
            <p:ph type="body" idx="15"/>
          </p:nvPr>
        </p:nvSpPr>
        <p:spPr>
          <a:xfrm>
            <a:off x="18369194" y="10470559"/>
            <a:ext cx="8488163"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17" name="Google Shape;117;p5"/>
          <p:cNvSpPr txBox="1">
            <a:spLocks noGrp="1"/>
          </p:cNvSpPr>
          <p:nvPr>
            <p:ph type="body" idx="16"/>
          </p:nvPr>
        </p:nvSpPr>
        <p:spPr>
          <a:xfrm>
            <a:off x="18372338" y="14979650"/>
            <a:ext cx="8485018"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18" name="Google Shape;118;p5"/>
          <p:cNvSpPr txBox="1">
            <a:spLocks noGrp="1"/>
          </p:cNvSpPr>
          <p:nvPr>
            <p:ph type="body" idx="17"/>
          </p:nvPr>
        </p:nvSpPr>
        <p:spPr>
          <a:xfrm>
            <a:off x="18372338" y="15410538"/>
            <a:ext cx="8488163"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19" name="Google Shape;119;p5"/>
          <p:cNvSpPr txBox="1">
            <a:spLocks noGrp="1"/>
          </p:cNvSpPr>
          <p:nvPr>
            <p:ph type="body" idx="18"/>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20" name="Google Shape;120;p5"/>
          <p:cNvSpPr txBox="1">
            <a:spLocks noGrp="1"/>
          </p:cNvSpPr>
          <p:nvPr>
            <p:ph type="body" idx="19"/>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21" name="Google Shape;121;p5"/>
          <p:cNvSpPr txBox="1">
            <a:spLocks noGrp="1"/>
          </p:cNvSpPr>
          <p:nvPr>
            <p:ph type="body" idx="20"/>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22" name="Google Shape;122;p5"/>
          <p:cNvSpPr txBox="1">
            <a:spLocks noGrp="1"/>
          </p:cNvSpPr>
          <p:nvPr>
            <p:ph type="body" idx="21"/>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23" name="Google Shape;123;p5"/>
          <p:cNvSpPr txBox="1">
            <a:spLocks noGrp="1"/>
          </p:cNvSpPr>
          <p:nvPr>
            <p:ph type="body" idx="22"/>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24" name="Google Shape;124;p5"/>
          <p:cNvSpPr txBox="1">
            <a:spLocks noGrp="1"/>
          </p:cNvSpPr>
          <p:nvPr>
            <p:ph type="body" idx="23"/>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25" name="Google Shape;125;p5"/>
          <p:cNvSpPr txBox="1">
            <a:spLocks noGrp="1"/>
          </p:cNvSpPr>
          <p:nvPr>
            <p:ph type="body" idx="24"/>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26" name="Google Shape;126;p5"/>
          <p:cNvSpPr txBox="1">
            <a:spLocks noGrp="1"/>
          </p:cNvSpPr>
          <p:nvPr>
            <p:ph type="body" idx="25"/>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27" name="Google Shape;127;p5"/>
          <p:cNvSpPr txBox="1">
            <a:spLocks noGrp="1"/>
          </p:cNvSpPr>
          <p:nvPr>
            <p:ph type="body" idx="26"/>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28" name="Google Shape;128;p5"/>
          <p:cNvSpPr txBox="1">
            <a:spLocks noGrp="1"/>
          </p:cNvSpPr>
          <p:nvPr>
            <p:ph type="body" idx="27"/>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29" name="Google Shape;129;p5"/>
          <p:cNvSpPr txBox="1">
            <a:spLocks noGrp="1"/>
          </p:cNvSpPr>
          <p:nvPr>
            <p:ph type="body" idx="28"/>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30" name="Google Shape;130;p5"/>
          <p:cNvSpPr txBox="1">
            <a:spLocks noGrp="1"/>
          </p:cNvSpPr>
          <p:nvPr>
            <p:ph type="body" idx="29"/>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31" name="Google Shape;131;p5"/>
          <p:cNvSpPr>
            <a:spLocks noGrp="1"/>
          </p:cNvSpPr>
          <p:nvPr>
            <p:ph type="pic" idx="30"/>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32" name="Google Shape;132;p5"/>
          <p:cNvSpPr>
            <a:spLocks noGrp="1"/>
          </p:cNvSpPr>
          <p:nvPr>
            <p:ph type="pic" idx="31"/>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33" name="Google Shape;133;p5"/>
          <p:cNvSpPr>
            <a:spLocks noGrp="1"/>
          </p:cNvSpPr>
          <p:nvPr>
            <p:ph type="pic" idx="32"/>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34" name="Google Shape;134;p5"/>
          <p:cNvSpPr>
            <a:spLocks noGrp="1"/>
          </p:cNvSpPr>
          <p:nvPr>
            <p:ph type="pic" idx="33"/>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35" name="Google Shape;135;p5"/>
          <p:cNvSpPr>
            <a:spLocks noGrp="1"/>
          </p:cNvSpPr>
          <p:nvPr>
            <p:ph type="pic" idx="34"/>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36" name="Google Shape;136;p5"/>
          <p:cNvSpPr>
            <a:spLocks noGrp="1"/>
          </p:cNvSpPr>
          <p:nvPr>
            <p:ph type="pic" idx="35"/>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37" name="Google Shape;137;p5"/>
          <p:cNvSpPr>
            <a:spLocks noGrp="1"/>
          </p:cNvSpPr>
          <p:nvPr>
            <p:ph type="pic" idx="36"/>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38" name="Google Shape;138;p5"/>
          <p:cNvSpPr>
            <a:spLocks noGrp="1"/>
          </p:cNvSpPr>
          <p:nvPr>
            <p:ph type="pic" idx="37"/>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39" name="Google Shape;139;p5"/>
          <p:cNvSpPr>
            <a:spLocks noGrp="1"/>
          </p:cNvSpPr>
          <p:nvPr>
            <p:ph type="pic" idx="38"/>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40" name="Google Shape;140;p5"/>
          <p:cNvSpPr>
            <a:spLocks noGrp="1"/>
          </p:cNvSpPr>
          <p:nvPr>
            <p:ph type="pic" idx="39"/>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41" name="Google Shape;141;p5"/>
          <p:cNvSpPr>
            <a:spLocks noGrp="1"/>
          </p:cNvSpPr>
          <p:nvPr>
            <p:ph type="pic" idx="40"/>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42" name="Google Shape;142;p5"/>
          <p:cNvSpPr txBox="1">
            <a:spLocks noGrp="1"/>
          </p:cNvSpPr>
          <p:nvPr>
            <p:ph type="body" idx="41"/>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43" name="Google Shape;143;p5"/>
          <p:cNvSpPr txBox="1">
            <a:spLocks noGrp="1"/>
          </p:cNvSpPr>
          <p:nvPr>
            <p:ph type="body" idx="42"/>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44" name="Google Shape;144;p5"/>
          <p:cNvSpPr txBox="1">
            <a:spLocks noGrp="1"/>
          </p:cNvSpPr>
          <p:nvPr>
            <p:ph type="body" idx="43"/>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45" name="Google Shape;145;p5"/>
          <p:cNvSpPr txBox="1">
            <a:spLocks noGrp="1"/>
          </p:cNvSpPr>
          <p:nvPr>
            <p:ph type="body" idx="44"/>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46" name="Google Shape;146;p5"/>
          <p:cNvSpPr txBox="1">
            <a:spLocks noGrp="1"/>
          </p:cNvSpPr>
          <p:nvPr>
            <p:ph type="body" idx="45"/>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47" name="Google Shape;147;p5"/>
          <p:cNvSpPr txBox="1">
            <a:spLocks noGrp="1"/>
          </p:cNvSpPr>
          <p:nvPr>
            <p:ph type="body" idx="46"/>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48" name="Google Shape;148;p5"/>
          <p:cNvSpPr txBox="1">
            <a:spLocks noGrp="1"/>
          </p:cNvSpPr>
          <p:nvPr>
            <p:ph type="body" idx="47"/>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49" name="Google Shape;149;p5"/>
          <p:cNvSpPr txBox="1">
            <a:spLocks noGrp="1"/>
          </p:cNvSpPr>
          <p:nvPr>
            <p:ph type="body" idx="48"/>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50" name="Google Shape;150;p5"/>
          <p:cNvSpPr txBox="1">
            <a:spLocks noGrp="1"/>
          </p:cNvSpPr>
          <p:nvPr>
            <p:ph type="body" idx="49"/>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51" name="Google Shape;151;p5"/>
          <p:cNvSpPr txBox="1">
            <a:spLocks noGrp="1"/>
          </p:cNvSpPr>
          <p:nvPr>
            <p:ph type="body" idx="50"/>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52" name="Google Shape;152;p5"/>
          <p:cNvSpPr txBox="1">
            <a:spLocks noGrp="1"/>
          </p:cNvSpPr>
          <p:nvPr>
            <p:ph type="body" idx="51"/>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53" name="Google Shape;153;p5"/>
          <p:cNvSpPr txBox="1">
            <a:spLocks noGrp="1"/>
          </p:cNvSpPr>
          <p:nvPr>
            <p:ph type="body" idx="52"/>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54" name="Google Shape;154;p5"/>
          <p:cNvSpPr txBox="1">
            <a:spLocks noGrp="1"/>
          </p:cNvSpPr>
          <p:nvPr>
            <p:ph type="body" idx="53"/>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55" name="Google Shape;155;p5"/>
          <p:cNvSpPr txBox="1">
            <a:spLocks noGrp="1"/>
          </p:cNvSpPr>
          <p:nvPr>
            <p:ph type="body" idx="54"/>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56" name="Google Shape;156;p5"/>
          <p:cNvSpPr txBox="1">
            <a:spLocks noGrp="1"/>
          </p:cNvSpPr>
          <p:nvPr>
            <p:ph type="title"/>
          </p:nvPr>
        </p:nvSpPr>
        <p:spPr>
          <a:xfrm>
            <a:off x="576263" y="383457"/>
            <a:ext cx="26284238" cy="239569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ide center column">
  <p:cSld name="Wide center column">
    <p:spTree>
      <p:nvGrpSpPr>
        <p:cNvPr id="1" name="Shape 177"/>
        <p:cNvGrpSpPr/>
        <p:nvPr/>
      </p:nvGrpSpPr>
      <p:grpSpPr>
        <a:xfrm>
          <a:off x="0" y="0"/>
          <a:ext cx="0" cy="0"/>
          <a:chOff x="0" y="0"/>
          <a:chExt cx="0" cy="0"/>
        </a:xfrm>
      </p:grpSpPr>
      <p:sp>
        <p:nvSpPr>
          <p:cNvPr id="178" name="Google Shape;178;p7"/>
          <p:cNvSpPr txBox="1">
            <a:spLocks noGrp="1"/>
          </p:cNvSpPr>
          <p:nvPr>
            <p:ph type="body" idx="1"/>
          </p:nvPr>
        </p:nvSpPr>
        <p:spPr>
          <a:xfrm>
            <a:off x="565116" y="3502569"/>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79" name="Google Shape;179;p7"/>
          <p:cNvSpPr txBox="1">
            <a:spLocks noGrp="1"/>
          </p:cNvSpPr>
          <p:nvPr>
            <p:ph type="body" idx="2"/>
          </p:nvPr>
        </p:nvSpPr>
        <p:spPr>
          <a:xfrm>
            <a:off x="576462" y="3071681"/>
            <a:ext cx="6280547"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80" name="Google Shape;180;p7"/>
          <p:cNvSpPr txBox="1">
            <a:spLocks noGrp="1"/>
          </p:cNvSpPr>
          <p:nvPr>
            <p:ph type="body" idx="3"/>
          </p:nvPr>
        </p:nvSpPr>
        <p:spPr>
          <a:xfrm>
            <a:off x="564124" y="8702790"/>
            <a:ext cx="6286500"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81" name="Google Shape;181;p7"/>
          <p:cNvSpPr txBox="1">
            <a:spLocks noGrp="1"/>
          </p:cNvSpPr>
          <p:nvPr>
            <p:ph type="body" idx="4"/>
          </p:nvPr>
        </p:nvSpPr>
        <p:spPr>
          <a:xfrm>
            <a:off x="576461" y="8290632"/>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82" name="Google Shape;182;p7"/>
          <p:cNvSpPr txBox="1">
            <a:spLocks noGrp="1"/>
          </p:cNvSpPr>
          <p:nvPr>
            <p:ph type="body" idx="5"/>
          </p:nvPr>
        </p:nvSpPr>
        <p:spPr>
          <a:xfrm>
            <a:off x="7241977" y="3497938"/>
            <a:ext cx="12950030"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83" name="Google Shape;183;p7"/>
          <p:cNvSpPr txBox="1">
            <a:spLocks noGrp="1"/>
          </p:cNvSpPr>
          <p:nvPr>
            <p:ph type="body" idx="6"/>
          </p:nvPr>
        </p:nvSpPr>
        <p:spPr>
          <a:xfrm>
            <a:off x="7241978" y="3071681"/>
            <a:ext cx="12950031"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84" name="Google Shape;184;p7"/>
          <p:cNvSpPr txBox="1">
            <a:spLocks noGrp="1"/>
          </p:cNvSpPr>
          <p:nvPr>
            <p:ph type="body" idx="7"/>
          </p:nvPr>
        </p:nvSpPr>
        <p:spPr>
          <a:xfrm>
            <a:off x="7241978" y="12724489"/>
            <a:ext cx="12950031"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85" name="Google Shape;185;p7"/>
          <p:cNvSpPr txBox="1">
            <a:spLocks noGrp="1"/>
          </p:cNvSpPr>
          <p:nvPr>
            <p:ph type="body" idx="8"/>
          </p:nvPr>
        </p:nvSpPr>
        <p:spPr>
          <a:xfrm>
            <a:off x="7241977" y="12293601"/>
            <a:ext cx="12950031"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86" name="Google Shape;186;p7"/>
          <p:cNvSpPr txBox="1">
            <a:spLocks noGrp="1"/>
          </p:cNvSpPr>
          <p:nvPr>
            <p:ph type="body" idx="9"/>
          </p:nvPr>
        </p:nvSpPr>
        <p:spPr>
          <a:xfrm>
            <a:off x="20577969" y="3071681"/>
            <a:ext cx="6279386"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87" name="Google Shape;187;p7"/>
          <p:cNvSpPr txBox="1">
            <a:spLocks noGrp="1"/>
          </p:cNvSpPr>
          <p:nvPr>
            <p:ph type="body" idx="13"/>
          </p:nvPr>
        </p:nvSpPr>
        <p:spPr>
          <a:xfrm>
            <a:off x="20577969" y="3502569"/>
            <a:ext cx="6279386"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88" name="Google Shape;188;p7"/>
          <p:cNvSpPr txBox="1">
            <a:spLocks noGrp="1"/>
          </p:cNvSpPr>
          <p:nvPr>
            <p:ph type="body" idx="14"/>
          </p:nvPr>
        </p:nvSpPr>
        <p:spPr>
          <a:xfrm>
            <a:off x="20574413" y="8325763"/>
            <a:ext cx="6279386"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89" name="Google Shape;189;p7"/>
          <p:cNvSpPr txBox="1">
            <a:spLocks noGrp="1"/>
          </p:cNvSpPr>
          <p:nvPr>
            <p:ph type="body" idx="15"/>
          </p:nvPr>
        </p:nvSpPr>
        <p:spPr>
          <a:xfrm>
            <a:off x="20623611" y="8756651"/>
            <a:ext cx="6282531"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90" name="Google Shape;190;p7"/>
          <p:cNvSpPr txBox="1">
            <a:spLocks noGrp="1"/>
          </p:cNvSpPr>
          <p:nvPr>
            <p:ph type="body" idx="16"/>
          </p:nvPr>
        </p:nvSpPr>
        <p:spPr>
          <a:xfrm>
            <a:off x="20577969" y="14979650"/>
            <a:ext cx="6279386"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91" name="Google Shape;191;p7"/>
          <p:cNvSpPr txBox="1">
            <a:spLocks noGrp="1"/>
          </p:cNvSpPr>
          <p:nvPr>
            <p:ph type="body" idx="17"/>
          </p:nvPr>
        </p:nvSpPr>
        <p:spPr>
          <a:xfrm>
            <a:off x="20577970" y="15410538"/>
            <a:ext cx="6282531"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92" name="Google Shape;192;p7"/>
          <p:cNvSpPr txBox="1">
            <a:spLocks noGrp="1"/>
          </p:cNvSpPr>
          <p:nvPr>
            <p:ph type="body" idx="18"/>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93" name="Google Shape;193;p7"/>
          <p:cNvSpPr txBox="1">
            <a:spLocks noGrp="1"/>
          </p:cNvSpPr>
          <p:nvPr>
            <p:ph type="body" idx="19"/>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94" name="Google Shape;194;p7"/>
          <p:cNvSpPr txBox="1">
            <a:spLocks noGrp="1"/>
          </p:cNvSpPr>
          <p:nvPr>
            <p:ph type="body" idx="20"/>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95" name="Google Shape;195;p7"/>
          <p:cNvSpPr txBox="1">
            <a:spLocks noGrp="1"/>
          </p:cNvSpPr>
          <p:nvPr>
            <p:ph type="body" idx="21"/>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96" name="Google Shape;196;p7"/>
          <p:cNvSpPr txBox="1">
            <a:spLocks noGrp="1"/>
          </p:cNvSpPr>
          <p:nvPr>
            <p:ph type="body" idx="22"/>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97" name="Google Shape;197;p7"/>
          <p:cNvSpPr txBox="1">
            <a:spLocks noGrp="1"/>
          </p:cNvSpPr>
          <p:nvPr>
            <p:ph type="body" idx="23"/>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98" name="Google Shape;198;p7"/>
          <p:cNvSpPr txBox="1">
            <a:spLocks noGrp="1"/>
          </p:cNvSpPr>
          <p:nvPr>
            <p:ph type="body" idx="24"/>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199" name="Google Shape;199;p7"/>
          <p:cNvSpPr txBox="1">
            <a:spLocks noGrp="1"/>
          </p:cNvSpPr>
          <p:nvPr>
            <p:ph type="body" idx="25"/>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00" name="Google Shape;200;p7"/>
          <p:cNvSpPr txBox="1">
            <a:spLocks noGrp="1"/>
          </p:cNvSpPr>
          <p:nvPr>
            <p:ph type="body" idx="26"/>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01" name="Google Shape;201;p7"/>
          <p:cNvSpPr txBox="1">
            <a:spLocks noGrp="1"/>
          </p:cNvSpPr>
          <p:nvPr>
            <p:ph type="body" idx="27"/>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02" name="Google Shape;202;p7"/>
          <p:cNvSpPr txBox="1">
            <a:spLocks noGrp="1"/>
          </p:cNvSpPr>
          <p:nvPr>
            <p:ph type="body" idx="28"/>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03" name="Google Shape;203;p7"/>
          <p:cNvSpPr txBox="1">
            <a:spLocks noGrp="1"/>
          </p:cNvSpPr>
          <p:nvPr>
            <p:ph type="body" idx="29"/>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04" name="Google Shape;204;p7"/>
          <p:cNvSpPr>
            <a:spLocks noGrp="1"/>
          </p:cNvSpPr>
          <p:nvPr>
            <p:ph type="pic" idx="30"/>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05" name="Google Shape;205;p7"/>
          <p:cNvSpPr>
            <a:spLocks noGrp="1"/>
          </p:cNvSpPr>
          <p:nvPr>
            <p:ph type="pic" idx="31"/>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06" name="Google Shape;206;p7"/>
          <p:cNvSpPr>
            <a:spLocks noGrp="1"/>
          </p:cNvSpPr>
          <p:nvPr>
            <p:ph type="pic" idx="32"/>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07" name="Google Shape;207;p7"/>
          <p:cNvSpPr>
            <a:spLocks noGrp="1"/>
          </p:cNvSpPr>
          <p:nvPr>
            <p:ph type="pic" idx="33"/>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08" name="Google Shape;208;p7"/>
          <p:cNvSpPr>
            <a:spLocks noGrp="1"/>
          </p:cNvSpPr>
          <p:nvPr>
            <p:ph type="pic" idx="34"/>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09" name="Google Shape;209;p7"/>
          <p:cNvSpPr>
            <a:spLocks noGrp="1"/>
          </p:cNvSpPr>
          <p:nvPr>
            <p:ph type="pic" idx="35"/>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10" name="Google Shape;210;p7"/>
          <p:cNvSpPr>
            <a:spLocks noGrp="1"/>
          </p:cNvSpPr>
          <p:nvPr>
            <p:ph type="pic" idx="36"/>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11" name="Google Shape;211;p7"/>
          <p:cNvSpPr>
            <a:spLocks noGrp="1"/>
          </p:cNvSpPr>
          <p:nvPr>
            <p:ph type="pic" idx="37"/>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12" name="Google Shape;212;p7"/>
          <p:cNvSpPr>
            <a:spLocks noGrp="1"/>
          </p:cNvSpPr>
          <p:nvPr>
            <p:ph type="pic" idx="38"/>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13" name="Google Shape;213;p7"/>
          <p:cNvSpPr>
            <a:spLocks noGrp="1"/>
          </p:cNvSpPr>
          <p:nvPr>
            <p:ph type="pic" idx="39"/>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14" name="Google Shape;214;p7"/>
          <p:cNvSpPr>
            <a:spLocks noGrp="1"/>
          </p:cNvSpPr>
          <p:nvPr>
            <p:ph type="pic" idx="40"/>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15" name="Google Shape;215;p7"/>
          <p:cNvSpPr txBox="1">
            <a:spLocks noGrp="1"/>
          </p:cNvSpPr>
          <p:nvPr>
            <p:ph type="body" idx="41"/>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16" name="Google Shape;216;p7"/>
          <p:cNvSpPr txBox="1">
            <a:spLocks noGrp="1"/>
          </p:cNvSpPr>
          <p:nvPr>
            <p:ph type="body" idx="42"/>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17" name="Google Shape;217;p7"/>
          <p:cNvSpPr txBox="1">
            <a:spLocks noGrp="1"/>
          </p:cNvSpPr>
          <p:nvPr>
            <p:ph type="body" idx="43"/>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18" name="Google Shape;218;p7"/>
          <p:cNvSpPr txBox="1">
            <a:spLocks noGrp="1"/>
          </p:cNvSpPr>
          <p:nvPr>
            <p:ph type="body" idx="44"/>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19" name="Google Shape;219;p7"/>
          <p:cNvSpPr txBox="1">
            <a:spLocks noGrp="1"/>
          </p:cNvSpPr>
          <p:nvPr>
            <p:ph type="body" idx="45"/>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20" name="Google Shape;220;p7"/>
          <p:cNvSpPr txBox="1">
            <a:spLocks noGrp="1"/>
          </p:cNvSpPr>
          <p:nvPr>
            <p:ph type="body" idx="46"/>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21" name="Google Shape;221;p7"/>
          <p:cNvSpPr txBox="1">
            <a:spLocks noGrp="1"/>
          </p:cNvSpPr>
          <p:nvPr>
            <p:ph type="body" idx="47"/>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22" name="Google Shape;222;p7"/>
          <p:cNvSpPr txBox="1">
            <a:spLocks noGrp="1"/>
          </p:cNvSpPr>
          <p:nvPr>
            <p:ph type="body" idx="48"/>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23" name="Google Shape;223;p7"/>
          <p:cNvSpPr txBox="1">
            <a:spLocks noGrp="1"/>
          </p:cNvSpPr>
          <p:nvPr>
            <p:ph type="body" idx="49"/>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24" name="Google Shape;224;p7"/>
          <p:cNvSpPr txBox="1">
            <a:spLocks noGrp="1"/>
          </p:cNvSpPr>
          <p:nvPr>
            <p:ph type="body" idx="50"/>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25" name="Google Shape;225;p7"/>
          <p:cNvSpPr txBox="1">
            <a:spLocks noGrp="1"/>
          </p:cNvSpPr>
          <p:nvPr>
            <p:ph type="body" idx="51"/>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26" name="Google Shape;226;p7"/>
          <p:cNvSpPr txBox="1">
            <a:spLocks noGrp="1"/>
          </p:cNvSpPr>
          <p:nvPr>
            <p:ph type="body" idx="52"/>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27" name="Google Shape;227;p7"/>
          <p:cNvSpPr txBox="1">
            <a:spLocks noGrp="1"/>
          </p:cNvSpPr>
          <p:nvPr>
            <p:ph type="body" idx="53"/>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28" name="Google Shape;228;p7"/>
          <p:cNvSpPr txBox="1">
            <a:spLocks noGrp="1"/>
          </p:cNvSpPr>
          <p:nvPr>
            <p:ph type="body" idx="54"/>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29" name="Google Shape;229;p7"/>
          <p:cNvSpPr txBox="1">
            <a:spLocks noGrp="1"/>
          </p:cNvSpPr>
          <p:nvPr>
            <p:ph type="title"/>
          </p:nvPr>
        </p:nvSpPr>
        <p:spPr>
          <a:xfrm>
            <a:off x="576263" y="383457"/>
            <a:ext cx="26284238" cy="239569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ighlighted right column">
  <p:cSld name="Highlighted right column">
    <p:spTree>
      <p:nvGrpSpPr>
        <p:cNvPr id="1" name="Shape 250"/>
        <p:cNvGrpSpPr/>
        <p:nvPr/>
      </p:nvGrpSpPr>
      <p:grpSpPr>
        <a:xfrm>
          <a:off x="0" y="0"/>
          <a:ext cx="0" cy="0"/>
          <a:chOff x="0" y="0"/>
          <a:chExt cx="0" cy="0"/>
        </a:xfrm>
      </p:grpSpPr>
      <p:sp>
        <p:nvSpPr>
          <p:cNvPr id="251" name="Google Shape;251;p9"/>
          <p:cNvSpPr txBox="1">
            <a:spLocks noGrp="1"/>
          </p:cNvSpPr>
          <p:nvPr>
            <p:ph type="body" idx="1"/>
          </p:nvPr>
        </p:nvSpPr>
        <p:spPr>
          <a:xfrm>
            <a:off x="565116" y="3502569"/>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52" name="Google Shape;252;p9"/>
          <p:cNvSpPr txBox="1">
            <a:spLocks noGrp="1"/>
          </p:cNvSpPr>
          <p:nvPr>
            <p:ph type="body" idx="2"/>
          </p:nvPr>
        </p:nvSpPr>
        <p:spPr>
          <a:xfrm>
            <a:off x="576462" y="3071681"/>
            <a:ext cx="6280547"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53" name="Google Shape;253;p9"/>
          <p:cNvSpPr txBox="1">
            <a:spLocks noGrp="1"/>
          </p:cNvSpPr>
          <p:nvPr>
            <p:ph type="body" idx="3"/>
          </p:nvPr>
        </p:nvSpPr>
        <p:spPr>
          <a:xfrm>
            <a:off x="564124" y="8702790"/>
            <a:ext cx="6286500"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54" name="Google Shape;254;p9"/>
          <p:cNvSpPr txBox="1">
            <a:spLocks noGrp="1"/>
          </p:cNvSpPr>
          <p:nvPr>
            <p:ph type="body" idx="4"/>
          </p:nvPr>
        </p:nvSpPr>
        <p:spPr>
          <a:xfrm>
            <a:off x="576461" y="8290632"/>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55" name="Google Shape;255;p9"/>
          <p:cNvSpPr txBox="1">
            <a:spLocks noGrp="1"/>
          </p:cNvSpPr>
          <p:nvPr>
            <p:ph type="body" idx="5"/>
          </p:nvPr>
        </p:nvSpPr>
        <p:spPr>
          <a:xfrm>
            <a:off x="7241979" y="3497938"/>
            <a:ext cx="1295002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56" name="Google Shape;256;p9"/>
          <p:cNvSpPr txBox="1">
            <a:spLocks noGrp="1"/>
          </p:cNvSpPr>
          <p:nvPr>
            <p:ph type="body" idx="6"/>
          </p:nvPr>
        </p:nvSpPr>
        <p:spPr>
          <a:xfrm>
            <a:off x="7241978" y="3071681"/>
            <a:ext cx="12950031"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57" name="Google Shape;257;p9"/>
          <p:cNvSpPr txBox="1">
            <a:spLocks noGrp="1"/>
          </p:cNvSpPr>
          <p:nvPr>
            <p:ph type="body" idx="7"/>
          </p:nvPr>
        </p:nvSpPr>
        <p:spPr>
          <a:xfrm>
            <a:off x="7241978" y="8702790"/>
            <a:ext cx="1295002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58" name="Google Shape;258;p9"/>
          <p:cNvSpPr txBox="1">
            <a:spLocks noGrp="1"/>
          </p:cNvSpPr>
          <p:nvPr>
            <p:ph type="body" idx="8"/>
          </p:nvPr>
        </p:nvSpPr>
        <p:spPr>
          <a:xfrm>
            <a:off x="7241979" y="8290850"/>
            <a:ext cx="12950031"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59" name="Google Shape;259;p9"/>
          <p:cNvSpPr txBox="1">
            <a:spLocks noGrp="1"/>
          </p:cNvSpPr>
          <p:nvPr>
            <p:ph type="body" idx="9"/>
          </p:nvPr>
        </p:nvSpPr>
        <p:spPr>
          <a:xfrm>
            <a:off x="7241978" y="13711430"/>
            <a:ext cx="12950028"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60" name="Google Shape;260;p9"/>
          <p:cNvSpPr txBox="1">
            <a:spLocks noGrp="1"/>
          </p:cNvSpPr>
          <p:nvPr>
            <p:ph type="body" idx="13"/>
          </p:nvPr>
        </p:nvSpPr>
        <p:spPr>
          <a:xfrm>
            <a:off x="7241978" y="14142319"/>
            <a:ext cx="1295002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61" name="Google Shape;261;p9"/>
          <p:cNvSpPr txBox="1">
            <a:spLocks noGrp="1"/>
          </p:cNvSpPr>
          <p:nvPr>
            <p:ph type="body" idx="14"/>
          </p:nvPr>
        </p:nvSpPr>
        <p:spPr>
          <a:xfrm>
            <a:off x="20574413" y="3071681"/>
            <a:ext cx="6279386"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62" name="Google Shape;262;p9"/>
          <p:cNvSpPr txBox="1">
            <a:spLocks noGrp="1"/>
          </p:cNvSpPr>
          <p:nvPr>
            <p:ph type="body" idx="15"/>
          </p:nvPr>
        </p:nvSpPr>
        <p:spPr>
          <a:xfrm>
            <a:off x="20571269" y="3502569"/>
            <a:ext cx="6282531"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63" name="Google Shape;263;p9"/>
          <p:cNvSpPr txBox="1">
            <a:spLocks noGrp="1"/>
          </p:cNvSpPr>
          <p:nvPr>
            <p:ph type="body" idx="16"/>
          </p:nvPr>
        </p:nvSpPr>
        <p:spPr>
          <a:xfrm>
            <a:off x="20577969" y="16503655"/>
            <a:ext cx="6279386"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64" name="Google Shape;264;p9"/>
          <p:cNvSpPr txBox="1">
            <a:spLocks noGrp="1"/>
          </p:cNvSpPr>
          <p:nvPr>
            <p:ph type="body" idx="17"/>
          </p:nvPr>
        </p:nvSpPr>
        <p:spPr>
          <a:xfrm>
            <a:off x="20577970" y="16934544"/>
            <a:ext cx="6282531"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65" name="Google Shape;265;p9"/>
          <p:cNvSpPr txBox="1">
            <a:spLocks noGrp="1"/>
          </p:cNvSpPr>
          <p:nvPr>
            <p:ph type="body" idx="18"/>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66" name="Google Shape;266;p9"/>
          <p:cNvSpPr txBox="1">
            <a:spLocks noGrp="1"/>
          </p:cNvSpPr>
          <p:nvPr>
            <p:ph type="body" idx="19"/>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67" name="Google Shape;267;p9"/>
          <p:cNvSpPr txBox="1">
            <a:spLocks noGrp="1"/>
          </p:cNvSpPr>
          <p:nvPr>
            <p:ph type="body" idx="20"/>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68" name="Google Shape;268;p9"/>
          <p:cNvSpPr txBox="1">
            <a:spLocks noGrp="1"/>
          </p:cNvSpPr>
          <p:nvPr>
            <p:ph type="body" idx="21"/>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69" name="Google Shape;269;p9"/>
          <p:cNvSpPr txBox="1">
            <a:spLocks noGrp="1"/>
          </p:cNvSpPr>
          <p:nvPr>
            <p:ph type="body" idx="22"/>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70" name="Google Shape;270;p9"/>
          <p:cNvSpPr txBox="1">
            <a:spLocks noGrp="1"/>
          </p:cNvSpPr>
          <p:nvPr>
            <p:ph type="body" idx="23"/>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71" name="Google Shape;271;p9"/>
          <p:cNvSpPr txBox="1">
            <a:spLocks noGrp="1"/>
          </p:cNvSpPr>
          <p:nvPr>
            <p:ph type="body" idx="24"/>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72" name="Google Shape;272;p9"/>
          <p:cNvSpPr txBox="1">
            <a:spLocks noGrp="1"/>
          </p:cNvSpPr>
          <p:nvPr>
            <p:ph type="body" idx="25"/>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73" name="Google Shape;273;p9"/>
          <p:cNvSpPr txBox="1">
            <a:spLocks noGrp="1"/>
          </p:cNvSpPr>
          <p:nvPr>
            <p:ph type="body" idx="26"/>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74" name="Google Shape;274;p9"/>
          <p:cNvSpPr txBox="1">
            <a:spLocks noGrp="1"/>
          </p:cNvSpPr>
          <p:nvPr>
            <p:ph type="body" idx="27"/>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75" name="Google Shape;275;p9"/>
          <p:cNvSpPr txBox="1">
            <a:spLocks noGrp="1"/>
          </p:cNvSpPr>
          <p:nvPr>
            <p:ph type="body" idx="28"/>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76" name="Google Shape;276;p9"/>
          <p:cNvSpPr txBox="1">
            <a:spLocks noGrp="1"/>
          </p:cNvSpPr>
          <p:nvPr>
            <p:ph type="body" idx="29"/>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Trebuchet MS"/>
                <a:ea typeface="Trebuchet MS"/>
                <a:cs typeface="Trebuchet MS"/>
                <a:sym typeface="Trebuchet MS"/>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77" name="Google Shape;277;p9"/>
          <p:cNvSpPr>
            <a:spLocks noGrp="1"/>
          </p:cNvSpPr>
          <p:nvPr>
            <p:ph type="pic" idx="30"/>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78" name="Google Shape;278;p9"/>
          <p:cNvSpPr>
            <a:spLocks noGrp="1"/>
          </p:cNvSpPr>
          <p:nvPr>
            <p:ph type="pic" idx="31"/>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79" name="Google Shape;279;p9"/>
          <p:cNvSpPr>
            <a:spLocks noGrp="1"/>
          </p:cNvSpPr>
          <p:nvPr>
            <p:ph type="pic" idx="32"/>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80" name="Google Shape;280;p9"/>
          <p:cNvSpPr>
            <a:spLocks noGrp="1"/>
          </p:cNvSpPr>
          <p:nvPr>
            <p:ph type="pic" idx="33"/>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81" name="Google Shape;281;p9"/>
          <p:cNvSpPr>
            <a:spLocks noGrp="1"/>
          </p:cNvSpPr>
          <p:nvPr>
            <p:ph type="pic" idx="34"/>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82" name="Google Shape;282;p9"/>
          <p:cNvSpPr>
            <a:spLocks noGrp="1"/>
          </p:cNvSpPr>
          <p:nvPr>
            <p:ph type="pic" idx="35"/>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83" name="Google Shape;283;p9"/>
          <p:cNvSpPr>
            <a:spLocks noGrp="1"/>
          </p:cNvSpPr>
          <p:nvPr>
            <p:ph type="pic" idx="36"/>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84" name="Google Shape;284;p9"/>
          <p:cNvSpPr>
            <a:spLocks noGrp="1"/>
          </p:cNvSpPr>
          <p:nvPr>
            <p:ph type="pic" idx="37"/>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85" name="Google Shape;285;p9"/>
          <p:cNvSpPr>
            <a:spLocks noGrp="1"/>
          </p:cNvSpPr>
          <p:nvPr>
            <p:ph type="pic" idx="38"/>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86" name="Google Shape;286;p9"/>
          <p:cNvSpPr>
            <a:spLocks noGrp="1"/>
          </p:cNvSpPr>
          <p:nvPr>
            <p:ph type="pic" idx="39"/>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87" name="Google Shape;287;p9"/>
          <p:cNvSpPr>
            <a:spLocks noGrp="1"/>
          </p:cNvSpPr>
          <p:nvPr>
            <p:ph type="pic" idx="40"/>
          </p:nvPr>
        </p:nvSpPr>
        <p:spPr>
          <a:xfrm>
            <a:off x="-5261877" y="14699338"/>
            <a:ext cx="3949156" cy="303088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52225" tIns="26100" rIns="52225" bIns="26100" anchor="ctr" anchorCtr="0">
            <a:noAutofit/>
          </a:bodyPr>
          <a:lstStyle>
            <a:lvl1pPr marR="0" lvl="0" algn="ctr" rtl="0">
              <a:spcBef>
                <a:spcPts val="460"/>
              </a:spcBef>
              <a:spcAft>
                <a:spcPts val="0"/>
              </a:spcAft>
              <a:buClr>
                <a:schemeClr val="dk2"/>
              </a:buClr>
              <a:buSzPts val="2300"/>
              <a:buFont typeface="Arial"/>
              <a:buNone/>
              <a:defRPr sz="2300" b="0" i="0" u="none" strike="noStrike" cap="none">
                <a:solidFill>
                  <a:schemeClr val="dk2"/>
                </a:solidFill>
                <a:latin typeface="Calibri"/>
                <a:ea typeface="Calibri"/>
                <a:cs typeface="Calibri"/>
                <a:sym typeface="Calibri"/>
              </a:defRPr>
            </a:lvl1pPr>
            <a:lvl2pPr marR="0" lvl="1"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R="0" lvl="2"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R="0" lvl="3"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R="0" lvl="4"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R="0" lvl="5"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R="0" lvl="6"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R="0" lvl="7"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R="0" lvl="8"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88" name="Google Shape;288;p9"/>
          <p:cNvSpPr txBox="1">
            <a:spLocks noGrp="1"/>
          </p:cNvSpPr>
          <p:nvPr>
            <p:ph type="body" idx="41"/>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89" name="Google Shape;289;p9"/>
          <p:cNvSpPr txBox="1">
            <a:spLocks noGrp="1"/>
          </p:cNvSpPr>
          <p:nvPr>
            <p:ph type="body" idx="42"/>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90" name="Google Shape;290;p9"/>
          <p:cNvSpPr txBox="1">
            <a:spLocks noGrp="1"/>
          </p:cNvSpPr>
          <p:nvPr>
            <p:ph type="body" idx="43"/>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91" name="Google Shape;291;p9"/>
          <p:cNvSpPr txBox="1">
            <a:spLocks noGrp="1"/>
          </p:cNvSpPr>
          <p:nvPr>
            <p:ph type="body" idx="44"/>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92" name="Google Shape;292;p9"/>
          <p:cNvSpPr txBox="1">
            <a:spLocks noGrp="1"/>
          </p:cNvSpPr>
          <p:nvPr>
            <p:ph type="body" idx="45"/>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93" name="Google Shape;293;p9"/>
          <p:cNvSpPr txBox="1">
            <a:spLocks noGrp="1"/>
          </p:cNvSpPr>
          <p:nvPr>
            <p:ph type="body" idx="46"/>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94" name="Google Shape;294;p9"/>
          <p:cNvSpPr txBox="1">
            <a:spLocks noGrp="1"/>
          </p:cNvSpPr>
          <p:nvPr>
            <p:ph type="body" idx="47"/>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95" name="Google Shape;295;p9"/>
          <p:cNvSpPr txBox="1">
            <a:spLocks noGrp="1"/>
          </p:cNvSpPr>
          <p:nvPr>
            <p:ph type="body" idx="48"/>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96" name="Google Shape;296;p9"/>
          <p:cNvSpPr txBox="1">
            <a:spLocks noGrp="1"/>
          </p:cNvSpPr>
          <p:nvPr>
            <p:ph type="body" idx="49"/>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97" name="Google Shape;297;p9"/>
          <p:cNvSpPr txBox="1">
            <a:spLocks noGrp="1"/>
          </p:cNvSpPr>
          <p:nvPr>
            <p:ph type="body" idx="50"/>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98" name="Google Shape;298;p9"/>
          <p:cNvSpPr txBox="1">
            <a:spLocks noGrp="1"/>
          </p:cNvSpPr>
          <p:nvPr>
            <p:ph type="body" idx="51"/>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299" name="Google Shape;299;p9"/>
          <p:cNvSpPr txBox="1">
            <a:spLocks noGrp="1"/>
          </p:cNvSpPr>
          <p:nvPr>
            <p:ph type="body" idx="52"/>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300" name="Google Shape;300;p9"/>
          <p:cNvSpPr txBox="1">
            <a:spLocks noGrp="1"/>
          </p:cNvSpPr>
          <p:nvPr>
            <p:ph type="body" idx="53"/>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301" name="Google Shape;301;p9"/>
          <p:cNvSpPr txBox="1">
            <a:spLocks noGrp="1"/>
          </p:cNvSpPr>
          <p:nvPr>
            <p:ph type="body" idx="54"/>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lvl1pPr marL="457200" marR="0" lvl="0" indent="-228600" algn="ctr" rtl="0">
              <a:spcBef>
                <a:spcPts val="420"/>
              </a:spcBef>
              <a:spcAft>
                <a:spcPts val="0"/>
              </a:spcAft>
              <a:buClr>
                <a:schemeClr val="lt1"/>
              </a:buClr>
              <a:buSzPts val="2100"/>
              <a:buFont typeface="Arial"/>
              <a:buNone/>
              <a:defRPr sz="2100" b="1" i="0" u="none" strike="noStrike" cap="none">
                <a:solidFill>
                  <a:schemeClr val="lt1"/>
                </a:solidFill>
                <a:latin typeface="Calibri"/>
                <a:ea typeface="Calibri"/>
                <a:cs typeface="Calibri"/>
                <a:sym typeface="Calibri"/>
              </a:defRPr>
            </a:lvl1pPr>
            <a:lvl2pPr marL="914400" marR="0" lvl="1"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4pPr>
            <a:lvl5pPr marL="2286000" marR="0" lvl="4"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5pPr>
            <a:lvl6pPr marL="2743200" marR="0" lvl="5"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6pPr>
            <a:lvl7pPr marL="3200400" marR="0" lvl="6"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7pPr>
            <a:lvl8pPr marL="3657600" marR="0" lvl="7"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8pPr>
            <a:lvl9pPr marL="4114800" marR="0" lvl="8" indent="-577850" algn="l" rtl="0">
              <a:spcBef>
                <a:spcPts val="1100"/>
              </a:spcBef>
              <a:spcAft>
                <a:spcPts val="0"/>
              </a:spcAft>
              <a:buClr>
                <a:schemeClr val="dk1"/>
              </a:buClr>
              <a:buSzPts val="5500"/>
              <a:buFont typeface="Arial"/>
              <a:buChar char="•"/>
              <a:defRPr sz="5500" b="0" i="0" u="none" strike="noStrike" cap="none">
                <a:solidFill>
                  <a:schemeClr val="dk1"/>
                </a:solidFill>
                <a:latin typeface="Calibri"/>
                <a:ea typeface="Calibri"/>
                <a:cs typeface="Calibri"/>
                <a:sym typeface="Calibri"/>
              </a:defRPr>
            </a:lvl9pPr>
          </a:lstStyle>
          <a:p>
            <a:endParaRPr/>
          </a:p>
        </p:txBody>
      </p:sp>
      <p:sp>
        <p:nvSpPr>
          <p:cNvPr id="302" name="Google Shape;302;p9"/>
          <p:cNvSpPr txBox="1">
            <a:spLocks noGrp="1"/>
          </p:cNvSpPr>
          <p:nvPr>
            <p:ph type="title"/>
          </p:nvPr>
        </p:nvSpPr>
        <p:spPr>
          <a:xfrm>
            <a:off x="576263" y="383457"/>
            <a:ext cx="26284238" cy="239569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715B">
            <a:alpha val="14901"/>
          </a:srgbClr>
        </a:solidFill>
        <a:effectLst/>
      </p:bgPr>
    </p:bg>
    <p:spTree>
      <p:nvGrpSpPr>
        <p:cNvPr id="1" name="Shape 9"/>
        <p:cNvGrpSpPr/>
        <p:nvPr/>
      </p:nvGrpSpPr>
      <p:grpSpPr>
        <a:xfrm>
          <a:off x="0" y="0"/>
          <a:ext cx="0" cy="0"/>
          <a:chOff x="0" y="0"/>
          <a:chExt cx="0" cy="0"/>
        </a:xfrm>
      </p:grpSpPr>
      <p:sp>
        <p:nvSpPr>
          <p:cNvPr id="10" name="Google Shape;10;p2"/>
          <p:cNvSpPr/>
          <p:nvPr/>
        </p:nvSpPr>
        <p:spPr>
          <a:xfrm>
            <a:off x="-6500813" y="-11113"/>
            <a:ext cx="6280150" cy="19202401"/>
          </a:xfrm>
          <a:prstGeom prst="rect">
            <a:avLst/>
          </a:prstGeom>
          <a:solidFill>
            <a:srgbClr val="0C0C0C"/>
          </a:solidFill>
          <a:ln w="25400" cap="flat" cmpd="sng">
            <a:solidFill>
              <a:srgbClr val="5C982B"/>
            </a:solidFill>
            <a:prstDash val="solid"/>
            <a:round/>
            <a:headEnd type="none" w="sm" len="sm"/>
            <a:tailEnd type="none" w="sm" len="sm"/>
          </a:ln>
        </p:spPr>
        <p:txBody>
          <a:bodyPr spcFirstLastPara="1" wrap="square" lIns="104475" tIns="208975" rIns="104475" bIns="104475" anchor="t" anchorCtr="0">
            <a:noAutofit/>
          </a:bodyPr>
          <a:lstStyle/>
          <a:p>
            <a:pPr marL="0" marR="0" lvl="0" indent="0" algn="ctr" rtl="0">
              <a:spcBef>
                <a:spcPts val="0"/>
              </a:spcBef>
              <a:spcAft>
                <a:spcPts val="0"/>
              </a:spcAft>
              <a:buNone/>
            </a:pPr>
            <a:r>
              <a:rPr lang="en-US" sz="2500" b="1" i="0" u="none" strike="noStrike" cap="none">
                <a:solidFill>
                  <a:schemeClr val="lt1"/>
                </a:solidFill>
                <a:latin typeface="Trebuchet MS"/>
                <a:ea typeface="Trebuchet MS"/>
                <a:cs typeface="Trebuchet MS"/>
                <a:sym typeface="Trebuchet MS"/>
              </a:rPr>
              <a:t>QUICK DESIGN GUIDE</a:t>
            </a:r>
            <a:endParaRPr/>
          </a:p>
          <a:p>
            <a:pPr marL="0" marR="0" lvl="0" indent="0" algn="ctr" rtl="0">
              <a:spcBef>
                <a:spcPts val="0"/>
              </a:spcBef>
              <a:spcAft>
                <a:spcPts val="0"/>
              </a:spcAft>
              <a:buNone/>
            </a:pPr>
            <a:r>
              <a:rPr lang="en-US" sz="2300" b="1" i="0" u="none" strike="noStrike" cap="none">
                <a:solidFill>
                  <a:srgbClr val="FFFF00"/>
                </a:solidFill>
                <a:latin typeface="Trebuchet MS"/>
                <a:ea typeface="Trebuchet MS"/>
                <a:cs typeface="Trebuchet MS"/>
                <a:sym typeface="Trebuchet MS"/>
              </a:rPr>
              <a:t>(--THIS SECTION DOES NOT PRINT--)</a:t>
            </a:r>
            <a:endParaRPr/>
          </a:p>
          <a:p>
            <a:pPr marL="0" marR="0" lvl="0" indent="0" algn="ctr" rtl="0">
              <a:spcBef>
                <a:spcPts val="0"/>
              </a:spcBef>
              <a:spcAft>
                <a:spcPts val="0"/>
              </a:spcAft>
              <a:buNone/>
            </a:pPr>
            <a:endParaRPr sz="18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This PowerPoint 2007 template produces a 42”x60” professional  poster. It will save you valuable time placing titles, subtitles, text, and graphics. </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Use it to create your presentation. Then send it to </a:t>
            </a:r>
            <a:r>
              <a:rPr lang="en-US" sz="1800" b="1" i="0" u="none" strike="noStrike" cap="none">
                <a:solidFill>
                  <a:schemeClr val="lt1"/>
                </a:solidFill>
                <a:latin typeface="Trebuchet MS"/>
                <a:ea typeface="Trebuchet MS"/>
                <a:cs typeface="Trebuchet MS"/>
                <a:sym typeface="Trebuchet MS"/>
              </a:rPr>
              <a:t>PosterPresentations.com</a:t>
            </a:r>
            <a:r>
              <a:rPr lang="en-US" sz="1800" b="0" i="0" u="none" strike="noStrike" cap="none">
                <a:solidFill>
                  <a:schemeClr val="lt1"/>
                </a:solidFill>
                <a:latin typeface="Trebuchet MS"/>
                <a:ea typeface="Trebuchet MS"/>
                <a:cs typeface="Trebuchet MS"/>
                <a:sym typeface="Trebuchet MS"/>
              </a:rPr>
              <a:t> for premium quality, same day affordable printing.</a:t>
            </a:r>
            <a:br>
              <a:rPr lang="en-US" sz="1800" b="0" i="0" u="none" strike="noStrike" cap="none">
                <a:solidFill>
                  <a:schemeClr val="lt1"/>
                </a:solidFill>
                <a:latin typeface="Trebuchet MS"/>
                <a:ea typeface="Trebuchet MS"/>
                <a:cs typeface="Trebuchet MS"/>
                <a:sym typeface="Trebuchet MS"/>
              </a:rPr>
            </a:b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We provide a series of </a:t>
            </a:r>
            <a:r>
              <a:rPr lang="en-US" sz="1800" b="1" i="0" u="none" strike="noStrike" cap="none">
                <a:solidFill>
                  <a:schemeClr val="lt1"/>
                </a:solidFill>
                <a:latin typeface="Trebuchet MS"/>
                <a:ea typeface="Trebuchet MS"/>
                <a:cs typeface="Trebuchet MS"/>
                <a:sym typeface="Trebuchet MS"/>
              </a:rPr>
              <a:t>online tutorials</a:t>
            </a:r>
            <a:r>
              <a:rPr lang="en-US" sz="1800" b="0" i="0" u="none" strike="noStrike" cap="none">
                <a:solidFill>
                  <a:schemeClr val="lt1"/>
                </a:solidFill>
                <a:latin typeface="Trebuchet MS"/>
                <a:ea typeface="Trebuchet MS"/>
                <a:cs typeface="Trebuchet MS"/>
                <a:sym typeface="Trebuchet MS"/>
              </a:rPr>
              <a:t> that will guide you through the poster design process and answer your poster production questions. </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View our online tutorials at:</a:t>
            </a:r>
            <a:br>
              <a:rPr lang="en-US" sz="1800" b="0" i="0" u="none" strike="noStrike" cap="none">
                <a:solidFill>
                  <a:schemeClr val="lt1"/>
                </a:solidFill>
                <a:latin typeface="Trebuchet MS"/>
                <a:ea typeface="Trebuchet MS"/>
                <a:cs typeface="Trebuchet MS"/>
                <a:sym typeface="Trebuchet MS"/>
              </a:rPr>
            </a:br>
            <a:r>
              <a:rPr lang="en-US" sz="1800" b="0" i="0" u="none" strike="noStrike" cap="none">
                <a:solidFill>
                  <a:srgbClr val="FFFF00"/>
                </a:solidFill>
                <a:latin typeface="Trebuchet MS"/>
                <a:ea typeface="Trebuchet MS"/>
                <a:cs typeface="Trebuchet MS"/>
                <a:sym typeface="Trebuchet MS"/>
              </a:rPr>
              <a:t> http://bit.ly/Poster_creation_help </a:t>
            </a:r>
            <a:br>
              <a:rPr lang="en-US" sz="1800" b="0" i="0" u="none" strike="noStrike" cap="none">
                <a:solidFill>
                  <a:schemeClr val="lt1"/>
                </a:solidFill>
                <a:latin typeface="Trebuchet MS"/>
                <a:ea typeface="Trebuchet MS"/>
                <a:cs typeface="Trebuchet MS"/>
                <a:sym typeface="Trebuchet MS"/>
              </a:rPr>
            </a:br>
            <a:r>
              <a:rPr lang="en-US" sz="1800" b="0" i="0" u="none" strike="noStrike" cap="none">
                <a:solidFill>
                  <a:schemeClr val="lt1"/>
                </a:solidFill>
                <a:latin typeface="Trebuchet MS"/>
                <a:ea typeface="Trebuchet MS"/>
                <a:cs typeface="Trebuchet MS"/>
                <a:sym typeface="Trebuchet MS"/>
              </a:rPr>
              <a:t>(copy and paste the link into your web browser).</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For assistance and to order your printed poster call </a:t>
            </a:r>
            <a:r>
              <a:rPr lang="en-US" sz="1800" b="1" i="0" u="none" strike="noStrike" cap="none">
                <a:solidFill>
                  <a:srgbClr val="FFFF00"/>
                </a:solidFill>
                <a:latin typeface="Trebuchet MS"/>
                <a:ea typeface="Trebuchet MS"/>
                <a:cs typeface="Trebuchet MS"/>
                <a:sym typeface="Trebuchet MS"/>
              </a:rPr>
              <a:t>PosterPresentations.com</a:t>
            </a:r>
            <a:r>
              <a:rPr lang="en-US" sz="1800" b="0" i="0" u="none" strike="noStrike" cap="none">
                <a:solidFill>
                  <a:srgbClr val="FFFF00"/>
                </a:solidFill>
                <a:latin typeface="Trebuchet MS"/>
                <a:ea typeface="Trebuchet MS"/>
                <a:cs typeface="Trebuchet MS"/>
                <a:sym typeface="Trebuchet MS"/>
              </a:rPr>
              <a:t> </a:t>
            </a:r>
            <a:r>
              <a:rPr lang="en-US" sz="1800" b="0" i="0" u="none" strike="noStrike" cap="none">
                <a:solidFill>
                  <a:schemeClr val="lt1"/>
                </a:solidFill>
                <a:latin typeface="Trebuchet MS"/>
                <a:ea typeface="Trebuchet MS"/>
                <a:cs typeface="Trebuchet MS"/>
                <a:sym typeface="Trebuchet MS"/>
              </a:rPr>
              <a:t>at </a:t>
            </a:r>
            <a:r>
              <a:rPr lang="en-US" sz="2300" b="1" i="0" u="none" strike="noStrike" cap="none">
                <a:solidFill>
                  <a:srgbClr val="FFFF00"/>
                </a:solidFill>
                <a:latin typeface="Trebuchet MS"/>
                <a:ea typeface="Trebuchet MS"/>
                <a:cs typeface="Trebuchet MS"/>
                <a:sym typeface="Trebuchet MS"/>
              </a:rPr>
              <a:t>1.866.649.3004</a:t>
            </a:r>
            <a:endParaRPr/>
          </a:p>
          <a:p>
            <a:pPr marL="0" marR="0" lvl="0" indent="0" algn="l" rtl="0">
              <a:spcBef>
                <a:spcPts val="0"/>
              </a:spcBef>
              <a:spcAft>
                <a:spcPts val="0"/>
              </a:spcAft>
              <a:buNone/>
            </a:pPr>
            <a:endParaRPr sz="2300" b="1" i="0" u="none" strike="noStrike" cap="none">
              <a:solidFill>
                <a:srgbClr val="FFFF00"/>
              </a:solidFill>
              <a:latin typeface="Trebuchet MS"/>
              <a:ea typeface="Trebuchet MS"/>
              <a:cs typeface="Trebuchet MS"/>
              <a:sym typeface="Trebuchet MS"/>
            </a:endParaRPr>
          </a:p>
          <a:p>
            <a:pPr marL="0" marR="0" lvl="0" indent="0" algn="l" rtl="0">
              <a:spcBef>
                <a:spcPts val="0"/>
              </a:spcBef>
              <a:spcAft>
                <a:spcPts val="0"/>
              </a:spcAft>
              <a:buNone/>
            </a:pPr>
            <a:endParaRPr sz="2300" b="1" i="0" u="none" strike="noStrike" cap="none">
              <a:solidFill>
                <a:srgbClr val="FFFF00"/>
              </a:solidFill>
              <a:latin typeface="Trebuchet MS"/>
              <a:ea typeface="Trebuchet MS"/>
              <a:cs typeface="Trebuchet MS"/>
              <a:sym typeface="Trebuchet MS"/>
            </a:endParaRPr>
          </a:p>
          <a:p>
            <a:pPr marL="0" marR="0" lvl="0" indent="0" algn="ctr" rtl="0">
              <a:spcBef>
                <a:spcPts val="0"/>
              </a:spcBef>
              <a:spcAft>
                <a:spcPts val="0"/>
              </a:spcAft>
              <a:buNone/>
            </a:pPr>
            <a:r>
              <a:rPr lang="en-US" sz="2500" b="1" i="0" u="none" strike="noStrike" cap="none">
                <a:solidFill>
                  <a:schemeClr val="lt1"/>
                </a:solidFill>
                <a:latin typeface="Trebuchet MS"/>
                <a:ea typeface="Trebuchet MS"/>
                <a:cs typeface="Trebuchet MS"/>
                <a:sym typeface="Trebuchet MS"/>
              </a:rPr>
              <a:t>Object Placeholders</a:t>
            </a:r>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Use the placeholders provided below to add new elements to your poster: Drag a placeholder onto the poster area, size it, and click it to edit.</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Section Header placeholder</a:t>
            </a:r>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Use section headers to separate topics or concepts within your presentation. </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1" i="0" u="none" strike="noStrike" cap="none">
              <a:solidFill>
                <a:srgbClr val="FFFF00"/>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Text placeholder</a:t>
            </a:r>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Move this preformatted text placeholder to the poster to add a new body of text.</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Picture placeholder</a:t>
            </a:r>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Move this graphic placeholder onto your poster, size it first, and then click it to add a picture to the poster.</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18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1" i="0" u="none" strike="noStrike" cap="none">
              <a:solidFill>
                <a:srgbClr val="FFFF00"/>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p:txBody>
      </p:sp>
      <p:sp>
        <p:nvSpPr>
          <p:cNvPr id="11" name="Google Shape;11;p2"/>
          <p:cNvSpPr txBox="1"/>
          <p:nvPr/>
        </p:nvSpPr>
        <p:spPr>
          <a:xfrm>
            <a:off x="512763" y="18802350"/>
            <a:ext cx="1571625" cy="188913"/>
          </a:xfrm>
          <a:prstGeom prst="rect">
            <a:avLst/>
          </a:prstGeom>
          <a:noFill/>
          <a:ln>
            <a:noFill/>
          </a:ln>
        </p:spPr>
        <p:txBody>
          <a:bodyPr spcFirstLastPara="1" wrap="square" lIns="52150" tIns="26050" rIns="52150" bIns="26050" anchor="t" anchorCtr="0">
            <a:spAutoFit/>
          </a:bodyPr>
          <a:lstStyle/>
          <a:p>
            <a:pPr marL="0" marR="0" lvl="0" indent="0" algn="l" rtl="0">
              <a:lnSpc>
                <a:spcPct val="65000"/>
              </a:lnSpc>
              <a:spcBef>
                <a:spcPts val="0"/>
              </a:spcBef>
              <a:spcAft>
                <a:spcPts val="0"/>
              </a:spcAft>
              <a:buNone/>
            </a:pPr>
            <a:r>
              <a:rPr lang="en-US" sz="300" b="1" i="0" u="none" strike="noStrike" cap="none">
                <a:solidFill>
                  <a:srgbClr val="BFBFBF"/>
                </a:solidFill>
                <a:latin typeface="Arial"/>
                <a:ea typeface="Arial"/>
                <a:cs typeface="Arial"/>
                <a:sym typeface="Arial"/>
              </a:rPr>
              <a:t>RESEARCH POSTER PRESENTATION DESIGN © 2011</a:t>
            </a:r>
            <a:endParaRPr/>
          </a:p>
          <a:p>
            <a:pPr marL="0" marR="0" lvl="0" indent="0" algn="l" rtl="0">
              <a:lnSpc>
                <a:spcPct val="65000"/>
              </a:lnSpc>
              <a:spcBef>
                <a:spcPts val="300"/>
              </a:spcBef>
              <a:spcAft>
                <a:spcPts val="0"/>
              </a:spcAft>
              <a:buNone/>
            </a:pPr>
            <a:r>
              <a:rPr lang="en-US" sz="600" b="1" i="0" u="none" strike="noStrike" cap="none">
                <a:solidFill>
                  <a:srgbClr val="BFBFBF"/>
                </a:solidFill>
                <a:latin typeface="Arial"/>
                <a:ea typeface="Arial"/>
                <a:cs typeface="Arial"/>
                <a:sym typeface="Arial"/>
              </a:rPr>
              <a:t>www.PosterPresentations.com</a:t>
            </a:r>
            <a:endParaRPr/>
          </a:p>
        </p:txBody>
      </p:sp>
      <p:sp>
        <p:nvSpPr>
          <p:cNvPr id="12" name="Google Shape;12;p2"/>
          <p:cNvSpPr/>
          <p:nvPr/>
        </p:nvSpPr>
        <p:spPr>
          <a:xfrm>
            <a:off x="20574000" y="2849209"/>
            <a:ext cx="6286500" cy="13488791"/>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52225" tIns="26100" rIns="52225" bIns="26100" anchor="ctr" anchorCtr="0">
            <a:noAutofit/>
          </a:bodyPr>
          <a:lstStyle/>
          <a:p>
            <a:pPr marL="0" marR="0" lvl="0" indent="0" algn="l" rtl="0">
              <a:spcBef>
                <a:spcPts val="0"/>
              </a:spcBef>
              <a:spcAft>
                <a:spcPts val="0"/>
              </a:spcAft>
              <a:buNone/>
            </a:pPr>
            <a:endParaRPr sz="4900" b="0" i="0" u="none" strike="noStrike" cap="none">
              <a:solidFill>
                <a:schemeClr val="dk1"/>
              </a:solidFill>
              <a:latin typeface="Calibri"/>
              <a:ea typeface="Calibri"/>
              <a:cs typeface="Calibri"/>
              <a:sym typeface="Calibri"/>
            </a:endParaRPr>
          </a:p>
        </p:txBody>
      </p:sp>
      <p:sp>
        <p:nvSpPr>
          <p:cNvPr id="13" name="Google Shape;13;p2"/>
          <p:cNvSpPr/>
          <p:nvPr/>
        </p:nvSpPr>
        <p:spPr>
          <a:xfrm>
            <a:off x="7239000" y="2849209"/>
            <a:ext cx="6286500" cy="13488791"/>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52225" tIns="26100" rIns="52225" bIns="26100" anchor="ctr" anchorCtr="0">
            <a:noAutofit/>
          </a:bodyPr>
          <a:lstStyle/>
          <a:p>
            <a:pPr marL="0" marR="0" lvl="0" indent="0" algn="l" rtl="0">
              <a:spcBef>
                <a:spcPts val="0"/>
              </a:spcBef>
              <a:spcAft>
                <a:spcPts val="0"/>
              </a:spcAft>
              <a:buNone/>
            </a:pPr>
            <a:endParaRPr sz="4900" b="0" i="0" u="none" strike="noStrike" cap="none">
              <a:solidFill>
                <a:schemeClr val="dk1"/>
              </a:solidFill>
              <a:latin typeface="Calibri"/>
              <a:ea typeface="Calibri"/>
              <a:cs typeface="Calibri"/>
              <a:sym typeface="Calibri"/>
            </a:endParaRPr>
          </a:p>
        </p:txBody>
      </p:sp>
      <p:sp>
        <p:nvSpPr>
          <p:cNvPr id="14" name="Google Shape;14;p2"/>
          <p:cNvSpPr/>
          <p:nvPr/>
        </p:nvSpPr>
        <p:spPr>
          <a:xfrm>
            <a:off x="13906500" y="2849209"/>
            <a:ext cx="6286500" cy="13488791"/>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52225" tIns="26100" rIns="52225" bIns="26100" anchor="ctr" anchorCtr="0">
            <a:noAutofit/>
          </a:bodyPr>
          <a:lstStyle/>
          <a:p>
            <a:pPr marL="0" marR="0" lvl="0" indent="0" algn="l" rtl="0">
              <a:spcBef>
                <a:spcPts val="0"/>
              </a:spcBef>
              <a:spcAft>
                <a:spcPts val="0"/>
              </a:spcAft>
              <a:buNone/>
            </a:pPr>
            <a:endParaRPr sz="4900" b="0" i="0" u="none" strike="noStrike" cap="none">
              <a:solidFill>
                <a:schemeClr val="dk1"/>
              </a:solidFill>
              <a:latin typeface="Calibri"/>
              <a:ea typeface="Calibri"/>
              <a:cs typeface="Calibri"/>
              <a:sym typeface="Calibri"/>
            </a:endParaRPr>
          </a:p>
        </p:txBody>
      </p:sp>
      <p:sp>
        <p:nvSpPr>
          <p:cNvPr id="15" name="Google Shape;15;p2"/>
          <p:cNvSpPr/>
          <p:nvPr/>
        </p:nvSpPr>
        <p:spPr>
          <a:xfrm>
            <a:off x="576263" y="2849209"/>
            <a:ext cx="6286500" cy="13488791"/>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52225" tIns="26100" rIns="52225" bIns="26100" anchor="ctr" anchorCtr="0">
            <a:noAutofit/>
          </a:bodyPr>
          <a:lstStyle/>
          <a:p>
            <a:pPr marL="0" marR="0" lvl="0" indent="0" algn="l" rtl="0">
              <a:spcBef>
                <a:spcPts val="0"/>
              </a:spcBef>
              <a:spcAft>
                <a:spcPts val="0"/>
              </a:spcAft>
              <a:buNone/>
            </a:pPr>
            <a:endParaRPr sz="4900" b="0" i="0" u="none" strike="noStrike" cap="none">
              <a:solidFill>
                <a:schemeClr val="dk1"/>
              </a:solidFill>
              <a:latin typeface="Calibri"/>
              <a:ea typeface="Calibri"/>
              <a:cs typeface="Calibri"/>
              <a:sym typeface="Calibri"/>
            </a:endParaRPr>
          </a:p>
        </p:txBody>
      </p:sp>
      <p:sp>
        <p:nvSpPr>
          <p:cNvPr id="16" name="Google Shape;16;p2"/>
          <p:cNvSpPr/>
          <p:nvPr/>
        </p:nvSpPr>
        <p:spPr>
          <a:xfrm>
            <a:off x="27638375" y="0"/>
            <a:ext cx="6281738" cy="19202401"/>
          </a:xfrm>
          <a:prstGeom prst="rect">
            <a:avLst/>
          </a:prstGeom>
          <a:solidFill>
            <a:srgbClr val="0C0C0C"/>
          </a:solidFill>
          <a:ln w="25400" cap="flat" cmpd="sng">
            <a:solidFill>
              <a:srgbClr val="5C982B"/>
            </a:solidFill>
            <a:prstDash val="solid"/>
            <a:round/>
            <a:headEnd type="none" w="sm" len="sm"/>
            <a:tailEnd type="none" w="sm" len="sm"/>
          </a:ln>
        </p:spPr>
        <p:txBody>
          <a:bodyPr spcFirstLastPara="1" wrap="square" lIns="104475" tIns="208975" rIns="104475" bIns="104475"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Trebuchet MS"/>
                <a:ea typeface="Trebuchet MS"/>
                <a:cs typeface="Trebuchet MS"/>
                <a:sym typeface="Trebuchet MS"/>
              </a:rPr>
              <a:t>QUICK TIPS</a:t>
            </a:r>
            <a:endParaRPr/>
          </a:p>
          <a:p>
            <a:pPr marL="0" marR="0" lvl="0" indent="0" algn="ctr" rtl="0">
              <a:lnSpc>
                <a:spcPct val="100000"/>
              </a:lnSpc>
              <a:spcBef>
                <a:spcPts val="0"/>
              </a:spcBef>
              <a:spcAft>
                <a:spcPts val="0"/>
              </a:spcAft>
              <a:buNone/>
            </a:pPr>
            <a:r>
              <a:rPr lang="en-US" sz="2400" b="1" i="0" u="none" strike="noStrike" cap="none">
                <a:solidFill>
                  <a:srgbClr val="FFFF00"/>
                </a:solidFill>
                <a:latin typeface="Trebuchet MS"/>
                <a:ea typeface="Trebuchet MS"/>
                <a:cs typeface="Trebuchet MS"/>
                <a:sym typeface="Trebuchet MS"/>
              </a:rPr>
              <a:t>(--THIS SECTION DOES NOT PRINT--)</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This PowerPoint template requires basic PowerPoint (version 2007 or newer) skills. Below is a list of commonly asked questions specific to this template. </a:t>
            </a:r>
            <a:br>
              <a:rPr lang="en-US" sz="1800" b="0" i="0" u="none" strike="noStrike" cap="none">
                <a:solidFill>
                  <a:srgbClr val="FFFFFF"/>
                </a:solidFill>
                <a:latin typeface="Trebuchet MS"/>
                <a:ea typeface="Trebuchet MS"/>
                <a:cs typeface="Trebuchet MS"/>
                <a:sym typeface="Trebuchet MS"/>
              </a:rPr>
            </a:br>
            <a:r>
              <a:rPr lang="en-US" sz="1800" b="0" i="0" u="none" strike="noStrike" cap="none">
                <a:solidFill>
                  <a:srgbClr val="FFFFFF"/>
                </a:solidFill>
                <a:latin typeface="Trebuchet MS"/>
                <a:ea typeface="Trebuchet MS"/>
                <a:cs typeface="Trebuchet MS"/>
                <a:sym typeface="Trebuchet MS"/>
              </a:rPr>
              <a:t>If you are using an older version of PowerPoint some template features may not work properly.</a:t>
            </a:r>
            <a:endParaRPr sz="2400" b="1" i="0" u="none" strike="noStrike" cap="none">
              <a:solidFill>
                <a:srgbClr val="FFFF00"/>
              </a:solidFill>
              <a:latin typeface="Trebuchet MS"/>
              <a:ea typeface="Trebuchet MS"/>
              <a:cs typeface="Trebuchet MS"/>
              <a:sym typeface="Trebuchet MS"/>
            </a:endParaRPr>
          </a:p>
          <a:p>
            <a:pPr marL="0" marR="0" lvl="0" indent="0" algn="l" rtl="0">
              <a:lnSpc>
                <a:spcPct val="87500"/>
              </a:lnSpc>
              <a:spcBef>
                <a:spcPts val="0"/>
              </a:spcBef>
              <a:spcAft>
                <a:spcPts val="0"/>
              </a:spcAft>
              <a:buNone/>
            </a:pPr>
            <a:endParaRPr sz="2400" b="1" i="0" u="none" strike="noStrike" cap="none">
              <a:solidFill>
                <a:srgbClr val="FFFF00"/>
              </a:solidFill>
              <a:latin typeface="Trebuchet MS"/>
              <a:ea typeface="Trebuchet MS"/>
              <a:cs typeface="Trebuchet MS"/>
              <a:sym typeface="Trebuchet MS"/>
            </a:endParaRPr>
          </a:p>
          <a:p>
            <a:pPr marL="0" marR="0" lvl="0" indent="0" algn="ctr" rtl="0">
              <a:lnSpc>
                <a:spcPct val="87500"/>
              </a:lnSpc>
              <a:spcBef>
                <a:spcPts val="0"/>
              </a:spcBef>
              <a:spcAft>
                <a:spcPts val="0"/>
              </a:spcAft>
              <a:buNone/>
            </a:pPr>
            <a:r>
              <a:rPr lang="en-US" sz="2400" b="1" i="0" u="none" strike="noStrike" cap="none">
                <a:solidFill>
                  <a:schemeClr val="lt1"/>
                </a:solidFill>
                <a:latin typeface="Trebuchet MS"/>
                <a:ea typeface="Trebuchet MS"/>
                <a:cs typeface="Trebuchet MS"/>
                <a:sym typeface="Trebuchet MS"/>
              </a:rPr>
              <a:t>Using the template</a:t>
            </a:r>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Verifying the quality of your graphics</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800" b="0" i="0" u="none" strike="noStrike" cap="none">
                <a:solidFill>
                  <a:srgbClr val="FFFFFF"/>
                </a:solidFill>
                <a:latin typeface="Trebuchet MS"/>
                <a:ea typeface="Trebuchet MS"/>
                <a:cs typeface="Trebuchet MS"/>
                <a:sym typeface="Trebuchet MS"/>
              </a:rPr>
            </a:b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Using the placeholders</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To add text to this template click inside a placeholder and type in or paste your text. To move a placeholder, click on it </a:t>
            </a:r>
            <a:r>
              <a:rPr lang="en-US" sz="1800" b="0" i="0" u="sng" strike="noStrike" cap="none">
                <a:solidFill>
                  <a:srgbClr val="FFFFFF"/>
                </a:solidFill>
                <a:latin typeface="Trebuchet MS"/>
                <a:ea typeface="Trebuchet MS"/>
                <a:cs typeface="Trebuchet MS"/>
                <a:sym typeface="Trebuchet MS"/>
              </a:rPr>
              <a:t>once</a:t>
            </a:r>
            <a:r>
              <a:rPr lang="en-US" sz="1800" b="0" i="0" u="none" strike="noStrike" cap="none">
                <a:solidFill>
                  <a:srgbClr val="FFFFFF"/>
                </a:solidFill>
                <a:latin typeface="Trebuchet MS"/>
                <a:ea typeface="Trebuchet MS"/>
                <a:cs typeface="Trebuchet MS"/>
                <a:sym typeface="Trebuchet MS"/>
              </a:rPr>
              <a:t> (to select it), place your cursor on its frame and your cursor will change to this symbol:         Then, click </a:t>
            </a:r>
            <a:r>
              <a:rPr lang="en-US" sz="1800" b="0" i="0" u="sng" strike="noStrike" cap="none">
                <a:solidFill>
                  <a:srgbClr val="FFFFFF"/>
                </a:solidFill>
                <a:latin typeface="Trebuchet MS"/>
                <a:ea typeface="Trebuchet MS"/>
                <a:cs typeface="Trebuchet MS"/>
                <a:sym typeface="Trebuchet MS"/>
              </a:rPr>
              <a:t>once</a:t>
            </a:r>
            <a:r>
              <a:rPr lang="en-US" sz="1800" b="0" i="0" u="none" strike="noStrike" cap="none">
                <a:solidFill>
                  <a:srgbClr val="FFFFFF"/>
                </a:solidFill>
                <a:latin typeface="Trebuchet MS"/>
                <a:ea typeface="Trebuchet MS"/>
                <a:cs typeface="Trebuchet MS"/>
                <a:sym typeface="Trebuchet MS"/>
              </a:rPr>
              <a:t> and drag it to its new location where you can resize it as needed. Additional placeholders can be found on the left side of this template.</a:t>
            </a:r>
            <a:endParaRPr/>
          </a:p>
          <a:p>
            <a:pPr marL="0" marR="0" lvl="0" indent="0" algn="l" rtl="0">
              <a:lnSpc>
                <a:spcPct val="116666"/>
              </a:lnSpc>
              <a:spcBef>
                <a:spcPts val="0"/>
              </a:spcBef>
              <a:spcAft>
                <a:spcPts val="0"/>
              </a:spcAft>
              <a:buNone/>
            </a:pPr>
            <a:endParaRPr sz="1800" b="1" i="0" u="none" strike="noStrike" cap="none">
              <a:solidFill>
                <a:srgbClr val="FFFF00"/>
              </a:solidFill>
              <a:latin typeface="Trebuchet MS"/>
              <a:ea typeface="Trebuchet MS"/>
              <a:cs typeface="Trebuchet MS"/>
              <a:sym typeface="Trebuchet MS"/>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Modifying the layout</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This template has four</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different column layouts. </a:t>
            </a:r>
            <a:endParaRPr/>
          </a:p>
          <a:p>
            <a:pPr marL="0" marR="0" lvl="0" indent="0" algn="l" rtl="0">
              <a:lnSpc>
                <a:spcPct val="116666"/>
              </a:lnSpc>
              <a:spcBef>
                <a:spcPts val="0"/>
              </a:spcBef>
              <a:spcAft>
                <a:spcPts val="0"/>
              </a:spcAft>
              <a:buNone/>
            </a:pPr>
            <a:r>
              <a:rPr lang="en-US" sz="1800" b="0" i="0" u="sng" strike="noStrike" cap="none">
                <a:solidFill>
                  <a:srgbClr val="FFFFFF"/>
                </a:solidFill>
                <a:latin typeface="Trebuchet MS"/>
                <a:ea typeface="Trebuchet MS"/>
                <a:cs typeface="Trebuchet MS"/>
                <a:sym typeface="Trebuchet MS"/>
              </a:rPr>
              <a:t>Right-click</a:t>
            </a:r>
            <a:r>
              <a:rPr lang="en-US" sz="1800" b="0" i="0" u="none" strike="noStrike" cap="none">
                <a:solidFill>
                  <a:srgbClr val="FFFFFF"/>
                </a:solidFill>
                <a:latin typeface="Trebuchet MS"/>
                <a:ea typeface="Trebuchet MS"/>
                <a:cs typeface="Trebuchet MS"/>
                <a:sym typeface="Trebuchet MS"/>
              </a:rPr>
              <a:t> your mouse</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on the background and </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click on “Layout” to see </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the layout options.</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The columns in the provided layouts are fixed and cannot be moved but advanced users can modify any layout by going to VIEW and then SLIDE MASTER.</a:t>
            </a:r>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Importing text and graphics from external sources</a:t>
            </a:r>
            <a:endParaRPr/>
          </a:p>
          <a:p>
            <a:pPr marL="0" marR="0" lvl="0" indent="0" algn="l" rtl="0">
              <a:lnSpc>
                <a:spcPct val="116666"/>
              </a:lnSpc>
              <a:spcBef>
                <a:spcPts val="0"/>
              </a:spcBef>
              <a:spcAft>
                <a:spcPts val="0"/>
              </a:spcAft>
              <a:buNone/>
            </a:pPr>
            <a:r>
              <a:rPr lang="en-US" sz="1800" b="1" i="0" u="sng" strike="noStrike" cap="none">
                <a:solidFill>
                  <a:srgbClr val="FFFFFF"/>
                </a:solidFill>
                <a:latin typeface="Trebuchet MS"/>
                <a:ea typeface="Trebuchet MS"/>
                <a:cs typeface="Trebuchet MS"/>
                <a:sym typeface="Trebuchet MS"/>
              </a:rPr>
              <a:t>TEXT: </a:t>
            </a:r>
            <a:r>
              <a:rPr lang="en-US" sz="1800" b="0" i="0" u="none" strike="noStrike" cap="none">
                <a:solidFill>
                  <a:srgbClr val="FFFFFF"/>
                </a:solidFill>
                <a:latin typeface="Trebuchet MS"/>
                <a:ea typeface="Trebuchet MS"/>
                <a:cs typeface="Trebuchet MS"/>
                <a:sym typeface="Trebuchet MS"/>
              </a:rPr>
              <a:t>Paste or type your text into a pre-existing placeholder or drag in a new placeholder from the left side of the template. Move it anywhere as needed.</a:t>
            </a:r>
            <a:endParaRPr/>
          </a:p>
          <a:p>
            <a:pPr marL="0" marR="0" lvl="0" indent="0" algn="l" rtl="0">
              <a:lnSpc>
                <a:spcPct val="116666"/>
              </a:lnSpc>
              <a:spcBef>
                <a:spcPts val="0"/>
              </a:spcBef>
              <a:spcAft>
                <a:spcPts val="0"/>
              </a:spcAft>
              <a:buNone/>
            </a:pPr>
            <a:r>
              <a:rPr lang="en-US" sz="1800" b="1" i="0" u="sng" strike="noStrike" cap="none">
                <a:solidFill>
                  <a:srgbClr val="FFFFFF"/>
                </a:solidFill>
                <a:latin typeface="Trebuchet MS"/>
                <a:ea typeface="Trebuchet MS"/>
                <a:cs typeface="Trebuchet MS"/>
                <a:sym typeface="Trebuchet MS"/>
              </a:rPr>
              <a:t>PHOTOS: </a:t>
            </a:r>
            <a:r>
              <a:rPr lang="en-US" sz="1800" b="0" i="0" u="none" strike="noStrike" cap="none">
                <a:solidFill>
                  <a:srgbClr val="FFFFFF"/>
                </a:solidFill>
                <a:latin typeface="Trebuchet MS"/>
                <a:ea typeface="Trebuchet MS"/>
                <a:cs typeface="Trebuchet MS"/>
                <a:sym typeface="Trebuchet MS"/>
              </a:rPr>
              <a:t>Drag in a picture placeholder, size it </a:t>
            </a:r>
            <a:r>
              <a:rPr lang="en-US" sz="1800" b="0" i="0" u="sng" strike="noStrike" cap="none">
                <a:solidFill>
                  <a:srgbClr val="FFFFFF"/>
                </a:solidFill>
                <a:latin typeface="Trebuchet MS"/>
                <a:ea typeface="Trebuchet MS"/>
                <a:cs typeface="Trebuchet MS"/>
                <a:sym typeface="Trebuchet MS"/>
              </a:rPr>
              <a:t>first</a:t>
            </a:r>
            <a:r>
              <a:rPr lang="en-US" sz="1800" b="0" i="0" u="none" strike="noStrike" cap="none">
                <a:solidFill>
                  <a:srgbClr val="FFFFFF"/>
                </a:solidFill>
                <a:latin typeface="Trebuchet MS"/>
                <a:ea typeface="Trebuchet MS"/>
                <a:cs typeface="Trebuchet MS"/>
                <a:sym typeface="Trebuchet MS"/>
              </a:rPr>
              <a:t>, click in it and insert a photo from the menu.</a:t>
            </a:r>
            <a:endParaRPr/>
          </a:p>
          <a:p>
            <a:pPr marL="0" marR="0" lvl="0" indent="0" algn="l" rtl="0">
              <a:lnSpc>
                <a:spcPct val="116666"/>
              </a:lnSpc>
              <a:spcBef>
                <a:spcPts val="0"/>
              </a:spcBef>
              <a:spcAft>
                <a:spcPts val="0"/>
              </a:spcAft>
              <a:buNone/>
            </a:pPr>
            <a:r>
              <a:rPr lang="en-US" sz="1800" b="1" i="0" u="sng" strike="noStrike" cap="none">
                <a:solidFill>
                  <a:srgbClr val="FFFFFF"/>
                </a:solidFill>
                <a:latin typeface="Trebuchet MS"/>
                <a:ea typeface="Trebuchet MS"/>
                <a:cs typeface="Trebuchet MS"/>
                <a:sym typeface="Trebuchet MS"/>
              </a:rPr>
              <a:t>TABLES: </a:t>
            </a:r>
            <a:r>
              <a:rPr lang="en-US" sz="1800" b="0" i="0" u="none" strike="noStrike" cap="none">
                <a:solidFill>
                  <a:srgbClr val="FFFFFF"/>
                </a:solidFill>
                <a:latin typeface="Trebuchet MS"/>
                <a:ea typeface="Trebuchet MS"/>
                <a:cs typeface="Trebuchet MS"/>
                <a:sym typeface="Trebuchet MS"/>
              </a:rPr>
              <a:t>You can copy and paste a table from an external document onto this poster template. To make the text fit better in the cells of an imported table, </a:t>
            </a:r>
            <a:r>
              <a:rPr lang="en-US" sz="1800" b="0" i="0" u="sng" strike="noStrike" cap="none">
                <a:solidFill>
                  <a:srgbClr val="FFFFFF"/>
                </a:solidFill>
                <a:latin typeface="Trebuchet MS"/>
                <a:ea typeface="Trebuchet MS"/>
                <a:cs typeface="Trebuchet MS"/>
                <a:sym typeface="Trebuchet MS"/>
              </a:rPr>
              <a:t>right-click</a:t>
            </a:r>
            <a:r>
              <a:rPr lang="en-US" sz="1800" b="0" i="0" u="none" strike="noStrike" cap="none">
                <a:solidFill>
                  <a:srgbClr val="FFFFFF"/>
                </a:solidFill>
                <a:latin typeface="Trebuchet MS"/>
                <a:ea typeface="Trebuchet MS"/>
                <a:cs typeface="Trebuchet MS"/>
                <a:sym typeface="Trebuchet MS"/>
              </a:rPr>
              <a:t> on the table, click FORMAT SHAPE  then click on TEXT BOX and change the INTERNAL MARGIN values to 0.25</a:t>
            </a:r>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Modifying the color scheme</a:t>
            </a:r>
            <a:endParaRPr/>
          </a:p>
          <a:p>
            <a:pPr marL="0" marR="0" lvl="0" indent="0" algn="l" rtl="0">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To change the color scheme of this template go to the “Design” menu and click on “Colors”. You can choose from the provide color combinations or you can create your own.</a:t>
            </a:r>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75000"/>
              </a:lnSpc>
              <a:spcBef>
                <a:spcPts val="0"/>
              </a:spcBef>
              <a:spcAft>
                <a:spcPts val="0"/>
              </a:spcAft>
              <a:buNone/>
            </a:pPr>
            <a:endParaRPr sz="1200" b="0" i="0" u="none" strike="noStrike" cap="none">
              <a:solidFill>
                <a:srgbClr val="FFFFFF"/>
              </a:solidFill>
              <a:latin typeface="Trebuchet MS"/>
              <a:ea typeface="Trebuchet MS"/>
              <a:cs typeface="Trebuchet MS"/>
              <a:sym typeface="Trebuchet MS"/>
            </a:endParaRPr>
          </a:p>
          <a:p>
            <a:pPr marL="0" marR="0" lvl="0" indent="0" algn="l" rtl="0">
              <a:lnSpc>
                <a:spcPct val="175000"/>
              </a:lnSpc>
              <a:spcBef>
                <a:spcPts val="0"/>
              </a:spcBef>
              <a:spcAft>
                <a:spcPts val="0"/>
              </a:spcAft>
              <a:buNone/>
            </a:pPr>
            <a:endParaRPr sz="1200" b="0" i="0" u="none" strike="noStrike" cap="none">
              <a:solidFill>
                <a:srgbClr val="FFFFFF"/>
              </a:solidFill>
              <a:latin typeface="Trebuchet MS"/>
              <a:ea typeface="Trebuchet MS"/>
              <a:cs typeface="Trebuchet MS"/>
              <a:sym typeface="Trebuchet MS"/>
            </a:endParaRPr>
          </a:p>
          <a:p>
            <a:pPr marL="0" marR="0" lvl="0" indent="0" algn="ctr" rtl="0">
              <a:lnSpc>
                <a:spcPct val="175000"/>
              </a:lnSpc>
              <a:spcBef>
                <a:spcPts val="0"/>
              </a:spcBef>
              <a:spcAft>
                <a:spcPts val="0"/>
              </a:spcAft>
              <a:buNone/>
            </a:pPr>
            <a:endParaRPr sz="1200" b="1" i="0" u="none" strike="noStrike" cap="none">
              <a:solidFill>
                <a:schemeClr val="lt1"/>
              </a:solidFill>
              <a:latin typeface="Trebuchet MS"/>
              <a:ea typeface="Trebuchet MS"/>
              <a:cs typeface="Trebuchet MS"/>
              <a:sym typeface="Trebuchet MS"/>
            </a:endParaRPr>
          </a:p>
          <a:p>
            <a:pPr marL="0" marR="0" lvl="0" indent="0" algn="l" rtl="0">
              <a:lnSpc>
                <a:spcPct val="175000"/>
              </a:lnSpc>
              <a:spcBef>
                <a:spcPts val="0"/>
              </a:spcBef>
              <a:spcAft>
                <a:spcPts val="0"/>
              </a:spcAft>
              <a:buNone/>
            </a:pPr>
            <a:endParaRPr sz="1200" b="1" i="0" u="none" strike="noStrike" cap="none">
              <a:solidFill>
                <a:srgbClr val="FFFF00"/>
              </a:solidFill>
              <a:latin typeface="Trebuchet MS"/>
              <a:ea typeface="Trebuchet MS"/>
              <a:cs typeface="Trebuchet MS"/>
              <a:sym typeface="Trebuchet MS"/>
            </a:endParaRPr>
          </a:p>
          <a:p>
            <a:pPr marL="0" marR="0" lvl="0" indent="0" algn="ctr" rtl="0">
              <a:lnSpc>
                <a:spcPct val="116666"/>
              </a:lnSpc>
              <a:spcBef>
                <a:spcPts val="0"/>
              </a:spcBef>
              <a:spcAft>
                <a:spcPts val="0"/>
              </a:spcAft>
              <a:buNone/>
            </a:pPr>
            <a:endParaRPr sz="1800" b="1" i="0" u="none" strike="noStrike" cap="none">
              <a:solidFill>
                <a:srgbClr val="FFFFFF"/>
              </a:solidFill>
              <a:latin typeface="Trebuchet MS"/>
              <a:ea typeface="Trebuchet MS"/>
              <a:cs typeface="Trebuchet MS"/>
              <a:sym typeface="Trebuchet MS"/>
            </a:endParaRPr>
          </a:p>
        </p:txBody>
      </p:sp>
      <p:sp>
        <p:nvSpPr>
          <p:cNvPr id="17" name="Google Shape;17;p2"/>
          <p:cNvSpPr/>
          <p:nvPr/>
        </p:nvSpPr>
        <p:spPr>
          <a:xfrm>
            <a:off x="-6481763" y="13836650"/>
            <a:ext cx="6261100" cy="454025"/>
          </a:xfrm>
          <a:prstGeom prst="rect">
            <a:avLst/>
          </a:prstGeom>
          <a:solidFill>
            <a:srgbClr val="D8D8D8"/>
          </a:solidFill>
          <a:ln>
            <a:noFill/>
          </a:ln>
        </p:spPr>
        <p:txBody>
          <a:bodyPr spcFirstLastPara="1" wrap="square" lIns="52225" tIns="26100" rIns="52225" bIns="26100" anchor="ctr" anchorCtr="0">
            <a:noAutofit/>
          </a:bodyPr>
          <a:lstStyle/>
          <a:p>
            <a:pPr marL="0" marR="0" lvl="0" indent="0" algn="ctr" rtl="0">
              <a:spcBef>
                <a:spcPts val="0"/>
              </a:spcBef>
              <a:spcAft>
                <a:spcPts val="0"/>
              </a:spcAft>
              <a:buNone/>
            </a:pPr>
            <a:endParaRPr sz="4900" b="0" i="0" u="none" strike="noStrike" cap="none">
              <a:solidFill>
                <a:schemeClr val="lt1"/>
              </a:solidFill>
              <a:latin typeface="Arial"/>
              <a:ea typeface="Arial"/>
              <a:cs typeface="Arial"/>
              <a:sym typeface="Arial"/>
            </a:endParaRPr>
          </a:p>
        </p:txBody>
      </p:sp>
      <p:pic>
        <p:nvPicPr>
          <p:cNvPr id="18" name="Google Shape;18;p2"/>
          <p:cNvPicPr preferRelativeResize="0"/>
          <p:nvPr/>
        </p:nvPicPr>
        <p:blipFill rotWithShape="1">
          <a:blip r:embed="rId3">
            <a:alphaModFix/>
          </a:blip>
          <a:srcRect/>
          <a:stretch/>
        </p:blipFill>
        <p:spPr>
          <a:xfrm>
            <a:off x="30740350" y="7642225"/>
            <a:ext cx="2482850" cy="1495425"/>
          </a:xfrm>
          <a:prstGeom prst="rect">
            <a:avLst/>
          </a:prstGeom>
          <a:noFill/>
          <a:ln>
            <a:noFill/>
          </a:ln>
        </p:spPr>
      </p:pic>
      <p:pic>
        <p:nvPicPr>
          <p:cNvPr id="19" name="Google Shape;19;p2"/>
          <p:cNvPicPr preferRelativeResize="0"/>
          <p:nvPr/>
        </p:nvPicPr>
        <p:blipFill rotWithShape="1">
          <a:blip r:embed="rId4">
            <a:alphaModFix/>
          </a:blip>
          <a:srcRect/>
          <a:stretch/>
        </p:blipFill>
        <p:spPr>
          <a:xfrm>
            <a:off x="31788100" y="6146800"/>
            <a:ext cx="369888" cy="255588"/>
          </a:xfrm>
          <a:prstGeom prst="rect">
            <a:avLst/>
          </a:prstGeom>
          <a:noFill/>
          <a:ln w="9525" cap="flat" cmpd="sng">
            <a:solidFill>
              <a:schemeClr val="dk1"/>
            </a:solidFill>
            <a:prstDash val="solid"/>
            <a:miter lim="800000"/>
            <a:headEnd type="none" w="sm" len="sm"/>
            <a:tailEnd type="none" w="sm" len="sm"/>
          </a:ln>
        </p:spPr>
      </p:pic>
      <p:sp>
        <p:nvSpPr>
          <p:cNvPr id="20" name="Google Shape;20;p2"/>
          <p:cNvSpPr txBox="1"/>
          <p:nvPr/>
        </p:nvSpPr>
        <p:spPr>
          <a:xfrm>
            <a:off x="27876500" y="17883188"/>
            <a:ext cx="5726113" cy="976312"/>
          </a:xfrm>
          <a:prstGeom prst="rect">
            <a:avLst/>
          </a:prstGeom>
          <a:noFill/>
          <a:ln>
            <a:noFill/>
          </a:ln>
        </p:spPr>
        <p:txBody>
          <a:bodyPr spcFirstLastPara="1" wrap="square" lIns="52225" tIns="26100" rIns="52225" bIns="26100" anchor="t" anchorCtr="0">
            <a:spAutoFit/>
          </a:bodyPr>
          <a:lstStyle/>
          <a:p>
            <a:pPr marL="0" marR="0" lvl="0" indent="0" algn="l" rtl="0">
              <a:lnSpc>
                <a:spcPct val="90000"/>
              </a:lnSpc>
              <a:spcBef>
                <a:spcPts val="0"/>
              </a:spcBef>
              <a:spcAft>
                <a:spcPts val="0"/>
              </a:spcAft>
              <a:buNone/>
            </a:pPr>
            <a:r>
              <a:rPr lang="en-US" sz="2000" b="0" i="0" u="none" strike="noStrike" cap="none">
                <a:solidFill>
                  <a:schemeClr val="lt1"/>
                </a:solidFill>
                <a:latin typeface="Calibri"/>
                <a:ea typeface="Calibri"/>
                <a:cs typeface="Calibri"/>
                <a:sym typeface="Calibri"/>
              </a:rPr>
              <a:t>© 2011 PosterPresentations.com</a:t>
            </a:r>
            <a:br>
              <a:rPr lang="en-US" sz="2000" b="0" i="0" u="none" strike="noStrike" cap="none">
                <a:solidFill>
                  <a:schemeClr val="lt1"/>
                </a:solidFill>
                <a:latin typeface="Calibri"/>
                <a:ea typeface="Calibri"/>
                <a:cs typeface="Calibri"/>
                <a:sym typeface="Calibri"/>
              </a:rPr>
            </a:br>
            <a:r>
              <a:rPr lang="en-US" sz="2000" b="0" i="0" u="none" strike="noStrike" cap="none">
                <a:solidFill>
                  <a:schemeClr val="lt1"/>
                </a:solidFill>
                <a:latin typeface="Calibri"/>
                <a:ea typeface="Calibri"/>
                <a:cs typeface="Calibri"/>
                <a:sym typeface="Calibri"/>
              </a:rPr>
              <a:t>    </a:t>
            </a:r>
            <a:r>
              <a:rPr lang="en-US" sz="1800" b="0" i="0" u="none" strike="noStrike" cap="none">
                <a:solidFill>
                  <a:schemeClr val="lt1"/>
                </a:solidFill>
                <a:latin typeface="Calibri"/>
                <a:ea typeface="Calibri"/>
                <a:cs typeface="Calibri"/>
                <a:sym typeface="Calibri"/>
              </a:rPr>
              <a:t>2117 Fourth Street , Unit C</a:t>
            </a:r>
            <a:br>
              <a:rPr lang="en-US" sz="1800" b="0" i="0" u="none" strike="noStrike" cap="none">
                <a:solidFill>
                  <a:schemeClr val="lt1"/>
                </a:solidFill>
                <a:latin typeface="Calibri"/>
                <a:ea typeface="Calibri"/>
                <a:cs typeface="Calibri"/>
                <a:sym typeface="Calibri"/>
              </a:rPr>
            </a:br>
            <a:r>
              <a:rPr lang="en-US" sz="1800" b="0" i="0" u="none" strike="noStrike" cap="none">
                <a:solidFill>
                  <a:schemeClr val="lt1"/>
                </a:solidFill>
                <a:latin typeface="Calibri"/>
                <a:ea typeface="Calibri"/>
                <a:cs typeface="Calibri"/>
                <a:sym typeface="Calibri"/>
              </a:rPr>
              <a:t>    Berkeley  CA  94710</a:t>
            </a:r>
            <a:br>
              <a:rPr lang="en-US" sz="1800" b="0" i="0" u="none" strike="noStrike" cap="none">
                <a:solidFill>
                  <a:schemeClr val="lt1"/>
                </a:solidFill>
                <a:latin typeface="Calibri"/>
                <a:ea typeface="Calibri"/>
                <a:cs typeface="Calibri"/>
                <a:sym typeface="Calibri"/>
              </a:rPr>
            </a:br>
            <a:r>
              <a:rPr lang="en-US" sz="1800" b="0" i="0" u="none" strike="noStrike" cap="none">
                <a:solidFill>
                  <a:schemeClr val="lt1"/>
                </a:solidFill>
                <a:latin typeface="Calibri"/>
                <a:ea typeface="Calibri"/>
                <a:cs typeface="Calibri"/>
                <a:sym typeface="Calibri"/>
              </a:rPr>
              <a:t>    </a:t>
            </a:r>
            <a:r>
              <a:rPr lang="en-US" sz="1800" b="1" i="0" u="none" strike="noStrike" cap="none">
                <a:solidFill>
                  <a:srgbClr val="FFFF00"/>
                </a:solidFill>
                <a:latin typeface="Calibri"/>
                <a:ea typeface="Calibri"/>
                <a:cs typeface="Calibri"/>
                <a:sym typeface="Calibri"/>
              </a:rPr>
              <a:t>posterpresenter@gmail.com</a:t>
            </a:r>
            <a:endParaRPr sz="2000" b="1" i="0" u="none" strike="noStrike" cap="none">
              <a:solidFill>
                <a:srgbClr val="FFFF00"/>
              </a:solidFill>
              <a:latin typeface="Calibri"/>
              <a:ea typeface="Calibri"/>
              <a:cs typeface="Calibri"/>
              <a:sym typeface="Calibri"/>
            </a:endParaRPr>
          </a:p>
        </p:txBody>
      </p:sp>
      <p:grpSp>
        <p:nvGrpSpPr>
          <p:cNvPr id="21" name="Google Shape;21;p2"/>
          <p:cNvGrpSpPr/>
          <p:nvPr/>
        </p:nvGrpSpPr>
        <p:grpSpPr>
          <a:xfrm>
            <a:off x="-6223000" y="18170524"/>
            <a:ext cx="5770562" cy="752475"/>
            <a:chOff x="44242388" y="28054063"/>
            <a:chExt cx="9771400" cy="1090621"/>
          </a:xfrm>
        </p:grpSpPr>
        <p:sp>
          <p:nvSpPr>
            <p:cNvPr id="22" name="Google Shape;22;p2"/>
            <p:cNvSpPr/>
            <p:nvPr/>
          </p:nvSpPr>
          <p:spPr>
            <a:xfrm>
              <a:off x="44242388" y="28054063"/>
              <a:ext cx="9771400" cy="109062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pic>
          <p:nvPicPr>
            <p:cNvPr id="23" name="Google Shape;23;p2" descr="http://t2.gstatic.com/images?q=tbn:ANd9GcR4APHC6TT9w54M2zn_pvCiBxUNcspYPoVxirLRphBoJabfSvu7zw">
              <a:hlinkClick r:id="rId5"/>
            </p:cNvPr>
            <p:cNvPicPr preferRelativeResize="0"/>
            <p:nvPr/>
          </p:nvPicPr>
          <p:blipFill rotWithShape="1">
            <a:blip r:embed="rId6">
              <a:alphaModFix/>
            </a:blip>
            <a:srcRect/>
            <a:stretch/>
          </p:blipFill>
          <p:spPr>
            <a:xfrm>
              <a:off x="44341113" y="28126638"/>
              <a:ext cx="914400" cy="914400"/>
            </a:xfrm>
            <a:prstGeom prst="rect">
              <a:avLst/>
            </a:prstGeom>
            <a:noFill/>
            <a:ln>
              <a:noFill/>
            </a:ln>
          </p:spPr>
        </p:pic>
        <p:sp>
          <p:nvSpPr>
            <p:cNvPr id="24" name="Google Shape;24;p2"/>
            <p:cNvSpPr txBox="1"/>
            <p:nvPr/>
          </p:nvSpPr>
          <p:spPr>
            <a:xfrm>
              <a:off x="45341838" y="28153003"/>
              <a:ext cx="8671950" cy="7592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dk2"/>
                  </a:solidFill>
                  <a:latin typeface="Trebuchet MS"/>
                  <a:ea typeface="Trebuchet MS"/>
                  <a:cs typeface="Trebuchet MS"/>
                  <a:sym typeface="Trebuchet MS"/>
                </a:rPr>
                <a:t>Student discounts are available on our Facebook page. </a:t>
              </a:r>
              <a:endParaRPr/>
            </a:p>
            <a:p>
              <a:pPr marL="0" marR="0" lvl="0" indent="0" algn="l" rtl="0">
                <a:spcBef>
                  <a:spcPts val="0"/>
                </a:spcBef>
                <a:spcAft>
                  <a:spcPts val="0"/>
                </a:spcAft>
                <a:buNone/>
              </a:pPr>
              <a:r>
                <a:rPr lang="en-US" sz="1400" b="0" i="0" u="none" strike="noStrike" cap="none">
                  <a:solidFill>
                    <a:schemeClr val="dk2"/>
                  </a:solidFill>
                  <a:latin typeface="Trebuchet MS"/>
                  <a:ea typeface="Trebuchet MS"/>
                  <a:cs typeface="Trebuchet MS"/>
                  <a:sym typeface="Trebuchet MS"/>
                </a:rPr>
                <a:t>Go to </a:t>
              </a:r>
              <a:r>
                <a:rPr lang="en-US" sz="1400" b="0" i="0" u="sng" strike="noStrike" cap="none">
                  <a:solidFill>
                    <a:schemeClr val="dk2"/>
                  </a:solidFill>
                  <a:latin typeface="Trebuchet MS"/>
                  <a:ea typeface="Trebuchet MS"/>
                  <a:cs typeface="Trebuchet MS"/>
                  <a:sym typeface="Trebuchet MS"/>
                </a:rPr>
                <a:t>PosterPresentations.com</a:t>
              </a:r>
              <a:r>
                <a:rPr lang="en-US" sz="1400" b="0" i="0" u="none" strike="noStrike" cap="none">
                  <a:solidFill>
                    <a:schemeClr val="dk2"/>
                  </a:solidFill>
                  <a:latin typeface="Trebuchet MS"/>
                  <a:ea typeface="Trebuchet MS"/>
                  <a:cs typeface="Trebuchet MS"/>
                  <a:sym typeface="Trebuchet MS"/>
                </a:rPr>
                <a:t> and click on the FB icon.</a:t>
              </a:r>
              <a:endParaRPr/>
            </a:p>
          </p:txBody>
        </p:sp>
      </p:grpSp>
      <p:cxnSp>
        <p:nvCxnSpPr>
          <p:cNvPr id="25" name="Google Shape;25;p2"/>
          <p:cNvCxnSpPr/>
          <p:nvPr/>
        </p:nvCxnSpPr>
        <p:spPr>
          <a:xfrm>
            <a:off x="27638375" y="2590800"/>
            <a:ext cx="6281738" cy="1588"/>
          </a:xfrm>
          <a:prstGeom prst="straightConnector1">
            <a:avLst/>
          </a:prstGeom>
          <a:noFill/>
          <a:ln w="9525" cap="flat" cmpd="sng">
            <a:solidFill>
              <a:srgbClr val="D8D8D8"/>
            </a:solidFill>
            <a:prstDash val="solid"/>
            <a:round/>
            <a:headEnd type="none" w="sm" len="sm"/>
            <a:tailEnd type="none" w="sm" len="sm"/>
          </a:ln>
        </p:spPr>
      </p:cxnSp>
      <p:cxnSp>
        <p:nvCxnSpPr>
          <p:cNvPr id="26" name="Google Shape;26;p2"/>
          <p:cNvCxnSpPr/>
          <p:nvPr/>
        </p:nvCxnSpPr>
        <p:spPr>
          <a:xfrm>
            <a:off x="27638375" y="17618075"/>
            <a:ext cx="6281738" cy="1588"/>
          </a:xfrm>
          <a:prstGeom prst="straightConnector1">
            <a:avLst/>
          </a:prstGeom>
          <a:noFill/>
          <a:ln w="9525" cap="flat" cmpd="sng">
            <a:solidFill>
              <a:srgbClr val="D8D8D8"/>
            </a:solidFill>
            <a:prstDash val="solid"/>
            <a:round/>
            <a:headEnd type="none" w="sm" len="sm"/>
            <a:tailEnd type="none" w="sm" len="sm"/>
          </a:ln>
        </p:spPr>
      </p:cxnSp>
      <p:cxnSp>
        <p:nvCxnSpPr>
          <p:cNvPr id="27" name="Google Shape;27;p2"/>
          <p:cNvCxnSpPr/>
          <p:nvPr/>
        </p:nvCxnSpPr>
        <p:spPr>
          <a:xfrm>
            <a:off x="-6472238" y="6599238"/>
            <a:ext cx="6280150" cy="3175"/>
          </a:xfrm>
          <a:prstGeom prst="straightConnector1">
            <a:avLst/>
          </a:prstGeom>
          <a:noFill/>
          <a:ln w="9525" cap="flat" cmpd="sng">
            <a:solidFill>
              <a:srgbClr val="D8D8D8"/>
            </a:solidFill>
            <a:prstDash val="solid"/>
            <a:round/>
            <a:headEnd type="none" w="sm" len="sm"/>
            <a:tailEnd type="none" w="sm" len="sm"/>
          </a:ln>
        </p:spPr>
      </p:cxnSp>
      <p:sp>
        <p:nvSpPr>
          <p:cNvPr id="28" name="Google Shape;28;p2"/>
          <p:cNvSpPr txBox="1">
            <a:spLocks noGrp="1"/>
          </p:cNvSpPr>
          <p:nvPr>
            <p:ph type="title"/>
          </p:nvPr>
        </p:nvSpPr>
        <p:spPr>
          <a:xfrm>
            <a:off x="576263" y="383457"/>
            <a:ext cx="26284238" cy="2395691"/>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SzPts val="1400"/>
              <a:buNone/>
              <a:defRPr sz="5000" b="0" i="0" u="none" strike="noStrike" cap="none">
                <a:solidFill>
                  <a:schemeClr val="dk1"/>
                </a:solidFill>
                <a:latin typeface="Trebuchet MS"/>
                <a:ea typeface="Trebuchet MS"/>
                <a:cs typeface="Trebuchet MS"/>
                <a:sym typeface="Trebuchet MS"/>
              </a:defRPr>
            </a:lvl1pPr>
            <a:lvl2pPr marR="0" lvl="1"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2pPr>
            <a:lvl3pPr marR="0" lvl="2"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3pPr>
            <a:lvl4pPr marR="0" lvl="3"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4pPr>
            <a:lvl5pPr marR="0" lvl="4"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5pPr>
            <a:lvl6pPr marR="0" lvl="5"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6pPr>
            <a:lvl7pPr marR="0" lvl="6"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7pPr>
            <a:lvl8pPr marR="0" lvl="7"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8pPr>
            <a:lvl9pPr marR="0" lvl="8"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9pPr>
          </a:lstStyle>
          <a:p>
            <a:endParaRPr/>
          </a:p>
        </p:txBody>
      </p:sp>
      <p:pic>
        <p:nvPicPr>
          <p:cNvPr id="29" name="Google Shape;29;p2"/>
          <p:cNvPicPr preferRelativeResize="0"/>
          <p:nvPr/>
        </p:nvPicPr>
        <p:blipFill rotWithShape="1">
          <a:blip r:embed="rId7">
            <a:alphaModFix/>
          </a:blip>
          <a:srcRect/>
          <a:stretch/>
        </p:blipFill>
        <p:spPr>
          <a:xfrm>
            <a:off x="17462" y="16976495"/>
            <a:ext cx="27389139" cy="2214793"/>
          </a:xfrm>
          <a:prstGeom prst="rect">
            <a:avLst/>
          </a:prstGeom>
          <a:noFill/>
          <a:ln>
            <a:noFill/>
          </a:ln>
        </p:spPr>
      </p:pic>
      <p:pic>
        <p:nvPicPr>
          <p:cNvPr id="30" name="Google Shape;30;p2"/>
          <p:cNvPicPr preferRelativeResize="0"/>
          <p:nvPr/>
        </p:nvPicPr>
        <p:blipFill rotWithShape="1">
          <a:blip r:embed="rId7">
            <a:alphaModFix/>
          </a:blip>
          <a:srcRect/>
          <a:stretch/>
        </p:blipFill>
        <p:spPr>
          <a:xfrm>
            <a:off x="17462" y="22831195"/>
            <a:ext cx="24384000" cy="2006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3715B">
            <a:alpha val="14901"/>
          </a:srgbClr>
        </a:solidFill>
        <a:effectLst/>
      </p:bgPr>
    </p:bg>
    <p:spTree>
      <p:nvGrpSpPr>
        <p:cNvPr id="1" name="Shape 84"/>
        <p:cNvGrpSpPr/>
        <p:nvPr/>
      </p:nvGrpSpPr>
      <p:grpSpPr>
        <a:xfrm>
          <a:off x="0" y="0"/>
          <a:ext cx="0" cy="0"/>
          <a:chOff x="0" y="0"/>
          <a:chExt cx="0" cy="0"/>
        </a:xfrm>
      </p:grpSpPr>
      <p:sp>
        <p:nvSpPr>
          <p:cNvPr id="85" name="Google Shape;85;p4"/>
          <p:cNvSpPr/>
          <p:nvPr/>
        </p:nvSpPr>
        <p:spPr>
          <a:xfrm>
            <a:off x="571500" y="3156155"/>
            <a:ext cx="8491538" cy="13031988"/>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52225" tIns="26100" rIns="52225" bIns="26100" anchor="ctr" anchorCtr="0">
            <a:noAutofit/>
          </a:bodyPr>
          <a:lstStyle/>
          <a:p>
            <a:pPr marL="0" marR="0" lvl="0" indent="0" algn="l" rtl="0">
              <a:spcBef>
                <a:spcPts val="0"/>
              </a:spcBef>
              <a:spcAft>
                <a:spcPts val="0"/>
              </a:spcAft>
              <a:buNone/>
            </a:pPr>
            <a:endParaRPr sz="4900" b="0" i="0" u="none" strike="noStrike" cap="none">
              <a:solidFill>
                <a:schemeClr val="dk1"/>
              </a:solidFill>
              <a:latin typeface="Calibri"/>
              <a:ea typeface="Calibri"/>
              <a:cs typeface="Calibri"/>
              <a:sym typeface="Calibri"/>
            </a:endParaRPr>
          </a:p>
        </p:txBody>
      </p:sp>
      <p:sp>
        <p:nvSpPr>
          <p:cNvPr id="86" name="Google Shape;86;p4"/>
          <p:cNvSpPr txBox="1"/>
          <p:nvPr/>
        </p:nvSpPr>
        <p:spPr>
          <a:xfrm>
            <a:off x="512763" y="18802350"/>
            <a:ext cx="1571625" cy="188913"/>
          </a:xfrm>
          <a:prstGeom prst="rect">
            <a:avLst/>
          </a:prstGeom>
          <a:noFill/>
          <a:ln>
            <a:noFill/>
          </a:ln>
        </p:spPr>
        <p:txBody>
          <a:bodyPr spcFirstLastPara="1" wrap="square" lIns="52150" tIns="26050" rIns="52150" bIns="26050" anchor="t" anchorCtr="0">
            <a:spAutoFit/>
          </a:bodyPr>
          <a:lstStyle/>
          <a:p>
            <a:pPr marL="0" marR="0" lvl="0" indent="0" algn="l" rtl="0">
              <a:lnSpc>
                <a:spcPct val="65000"/>
              </a:lnSpc>
              <a:spcBef>
                <a:spcPts val="0"/>
              </a:spcBef>
              <a:spcAft>
                <a:spcPts val="0"/>
              </a:spcAft>
              <a:buNone/>
            </a:pPr>
            <a:r>
              <a:rPr lang="en-US" sz="300" b="1" i="0" u="none" strike="noStrike" cap="none">
                <a:solidFill>
                  <a:srgbClr val="BFBFBF"/>
                </a:solidFill>
                <a:latin typeface="Arial"/>
                <a:ea typeface="Arial"/>
                <a:cs typeface="Arial"/>
                <a:sym typeface="Arial"/>
              </a:rPr>
              <a:t>RESEARCH POSTER PRESENTATION DESIGN © 2011</a:t>
            </a:r>
            <a:endParaRPr/>
          </a:p>
          <a:p>
            <a:pPr marL="0" marR="0" lvl="0" indent="0" algn="l" rtl="0">
              <a:lnSpc>
                <a:spcPct val="65000"/>
              </a:lnSpc>
              <a:spcBef>
                <a:spcPts val="300"/>
              </a:spcBef>
              <a:spcAft>
                <a:spcPts val="0"/>
              </a:spcAft>
              <a:buNone/>
            </a:pPr>
            <a:r>
              <a:rPr lang="en-US" sz="600" b="1" i="0" u="none" strike="noStrike" cap="none">
                <a:solidFill>
                  <a:srgbClr val="BFBFBF"/>
                </a:solidFill>
                <a:latin typeface="Arial"/>
                <a:ea typeface="Arial"/>
                <a:cs typeface="Arial"/>
                <a:sym typeface="Arial"/>
              </a:rPr>
              <a:t>www.PosterPresentations.com</a:t>
            </a:r>
            <a:endParaRPr/>
          </a:p>
        </p:txBody>
      </p:sp>
      <p:sp>
        <p:nvSpPr>
          <p:cNvPr id="87" name="Google Shape;87;p4"/>
          <p:cNvSpPr/>
          <p:nvPr/>
        </p:nvSpPr>
        <p:spPr>
          <a:xfrm>
            <a:off x="9469438" y="3156155"/>
            <a:ext cx="8489950" cy="13031988"/>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52225" tIns="26100" rIns="52225" bIns="26100" anchor="ctr" anchorCtr="0">
            <a:noAutofit/>
          </a:bodyPr>
          <a:lstStyle/>
          <a:p>
            <a:pPr marL="0" marR="0" lvl="0" indent="0" algn="l" rtl="0">
              <a:spcBef>
                <a:spcPts val="0"/>
              </a:spcBef>
              <a:spcAft>
                <a:spcPts val="0"/>
              </a:spcAft>
              <a:buNone/>
            </a:pPr>
            <a:endParaRPr sz="4900" b="0" i="0" u="none" strike="noStrike" cap="none">
              <a:solidFill>
                <a:schemeClr val="dk1"/>
              </a:solidFill>
              <a:latin typeface="Calibri"/>
              <a:ea typeface="Calibri"/>
              <a:cs typeface="Calibri"/>
              <a:sym typeface="Calibri"/>
            </a:endParaRPr>
          </a:p>
        </p:txBody>
      </p:sp>
      <p:sp>
        <p:nvSpPr>
          <p:cNvPr id="88" name="Google Shape;88;p4"/>
          <p:cNvSpPr/>
          <p:nvPr/>
        </p:nvSpPr>
        <p:spPr>
          <a:xfrm>
            <a:off x="18367375" y="3156155"/>
            <a:ext cx="8489950" cy="13031988"/>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52225" tIns="26100" rIns="52225" bIns="26100" anchor="ctr" anchorCtr="0">
            <a:noAutofit/>
          </a:bodyPr>
          <a:lstStyle/>
          <a:p>
            <a:pPr marL="0" marR="0" lvl="0" indent="0" algn="l" rtl="0">
              <a:spcBef>
                <a:spcPts val="0"/>
              </a:spcBef>
              <a:spcAft>
                <a:spcPts val="0"/>
              </a:spcAft>
              <a:buNone/>
            </a:pPr>
            <a:endParaRPr sz="4900" b="0" i="0" u="none" strike="noStrike" cap="none">
              <a:solidFill>
                <a:schemeClr val="dk1"/>
              </a:solidFill>
              <a:latin typeface="Calibri"/>
              <a:ea typeface="Calibri"/>
              <a:cs typeface="Calibri"/>
              <a:sym typeface="Calibri"/>
            </a:endParaRPr>
          </a:p>
        </p:txBody>
      </p:sp>
      <p:sp>
        <p:nvSpPr>
          <p:cNvPr id="89" name="Google Shape;89;p4"/>
          <p:cNvSpPr/>
          <p:nvPr/>
        </p:nvSpPr>
        <p:spPr>
          <a:xfrm>
            <a:off x="-6500813" y="-11113"/>
            <a:ext cx="6280150" cy="19202401"/>
          </a:xfrm>
          <a:prstGeom prst="rect">
            <a:avLst/>
          </a:prstGeom>
          <a:solidFill>
            <a:srgbClr val="0C0C0C"/>
          </a:solidFill>
          <a:ln w="25400" cap="flat" cmpd="sng">
            <a:solidFill>
              <a:srgbClr val="5C982B"/>
            </a:solidFill>
            <a:prstDash val="solid"/>
            <a:round/>
            <a:headEnd type="none" w="sm" len="sm"/>
            <a:tailEnd type="none" w="sm" len="sm"/>
          </a:ln>
        </p:spPr>
        <p:txBody>
          <a:bodyPr spcFirstLastPara="1" wrap="square" lIns="104475" tIns="208975" rIns="104475" bIns="104475" anchor="t" anchorCtr="0">
            <a:noAutofit/>
          </a:bodyPr>
          <a:lstStyle/>
          <a:p>
            <a:pPr marL="0" marR="0" lvl="0" indent="0" algn="ctr" rtl="0">
              <a:spcBef>
                <a:spcPts val="0"/>
              </a:spcBef>
              <a:spcAft>
                <a:spcPts val="0"/>
              </a:spcAft>
              <a:buNone/>
            </a:pPr>
            <a:r>
              <a:rPr lang="en-US" sz="2500" b="1" i="0" u="none" strike="noStrike" cap="none">
                <a:solidFill>
                  <a:schemeClr val="lt1"/>
                </a:solidFill>
                <a:latin typeface="Trebuchet MS"/>
                <a:ea typeface="Trebuchet MS"/>
                <a:cs typeface="Trebuchet MS"/>
                <a:sym typeface="Trebuchet MS"/>
              </a:rPr>
              <a:t>QUICK DESIGN GUIDE</a:t>
            </a:r>
            <a:endParaRPr/>
          </a:p>
          <a:p>
            <a:pPr marL="0" marR="0" lvl="0" indent="0" algn="ctr" rtl="0">
              <a:spcBef>
                <a:spcPts val="0"/>
              </a:spcBef>
              <a:spcAft>
                <a:spcPts val="0"/>
              </a:spcAft>
              <a:buNone/>
            </a:pPr>
            <a:r>
              <a:rPr lang="en-US" sz="2300" b="1" i="0" u="none" strike="noStrike" cap="none">
                <a:solidFill>
                  <a:srgbClr val="FFFF00"/>
                </a:solidFill>
                <a:latin typeface="Trebuchet MS"/>
                <a:ea typeface="Trebuchet MS"/>
                <a:cs typeface="Trebuchet MS"/>
                <a:sym typeface="Trebuchet MS"/>
              </a:rPr>
              <a:t>(--THIS SECTION DOES NOT PRINT--)</a:t>
            </a:r>
            <a:endParaRPr/>
          </a:p>
          <a:p>
            <a:pPr marL="0" marR="0" lvl="0" indent="0" algn="ctr" rtl="0">
              <a:spcBef>
                <a:spcPts val="0"/>
              </a:spcBef>
              <a:spcAft>
                <a:spcPts val="0"/>
              </a:spcAft>
              <a:buNone/>
            </a:pPr>
            <a:endParaRPr sz="18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This PowerPoint 2007 template produces a 42”x60” professional  poster. It will save you valuable time placing titles, subtitles, text, and graphics. </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Use it to create your presentation. Then send it to </a:t>
            </a:r>
            <a:r>
              <a:rPr lang="en-US" sz="1800" b="1" i="0" u="none" strike="noStrike" cap="none">
                <a:solidFill>
                  <a:schemeClr val="lt1"/>
                </a:solidFill>
                <a:latin typeface="Trebuchet MS"/>
                <a:ea typeface="Trebuchet MS"/>
                <a:cs typeface="Trebuchet MS"/>
                <a:sym typeface="Trebuchet MS"/>
              </a:rPr>
              <a:t>PosterPresentations.com</a:t>
            </a:r>
            <a:r>
              <a:rPr lang="en-US" sz="1800" b="0" i="0" u="none" strike="noStrike" cap="none">
                <a:solidFill>
                  <a:schemeClr val="lt1"/>
                </a:solidFill>
                <a:latin typeface="Trebuchet MS"/>
                <a:ea typeface="Trebuchet MS"/>
                <a:cs typeface="Trebuchet MS"/>
                <a:sym typeface="Trebuchet MS"/>
              </a:rPr>
              <a:t> for premium quality, same day affordable printing.</a:t>
            </a:r>
            <a:br>
              <a:rPr lang="en-US" sz="1800" b="0" i="0" u="none" strike="noStrike" cap="none">
                <a:solidFill>
                  <a:schemeClr val="lt1"/>
                </a:solidFill>
                <a:latin typeface="Trebuchet MS"/>
                <a:ea typeface="Trebuchet MS"/>
                <a:cs typeface="Trebuchet MS"/>
                <a:sym typeface="Trebuchet MS"/>
              </a:rPr>
            </a:b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We provide a series of </a:t>
            </a:r>
            <a:r>
              <a:rPr lang="en-US" sz="1800" b="1" i="0" u="none" strike="noStrike" cap="none">
                <a:solidFill>
                  <a:schemeClr val="lt1"/>
                </a:solidFill>
                <a:latin typeface="Trebuchet MS"/>
                <a:ea typeface="Trebuchet MS"/>
                <a:cs typeface="Trebuchet MS"/>
                <a:sym typeface="Trebuchet MS"/>
              </a:rPr>
              <a:t>online tutorials</a:t>
            </a:r>
            <a:r>
              <a:rPr lang="en-US" sz="1800" b="0" i="0" u="none" strike="noStrike" cap="none">
                <a:solidFill>
                  <a:schemeClr val="lt1"/>
                </a:solidFill>
                <a:latin typeface="Trebuchet MS"/>
                <a:ea typeface="Trebuchet MS"/>
                <a:cs typeface="Trebuchet MS"/>
                <a:sym typeface="Trebuchet MS"/>
              </a:rPr>
              <a:t> that will guide you through the poster design process and answer your poster production questions. </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View our online tutorials at:</a:t>
            </a:r>
            <a:br>
              <a:rPr lang="en-US" sz="1800" b="0" i="0" u="none" strike="noStrike" cap="none">
                <a:solidFill>
                  <a:schemeClr val="lt1"/>
                </a:solidFill>
                <a:latin typeface="Trebuchet MS"/>
                <a:ea typeface="Trebuchet MS"/>
                <a:cs typeface="Trebuchet MS"/>
                <a:sym typeface="Trebuchet MS"/>
              </a:rPr>
            </a:br>
            <a:r>
              <a:rPr lang="en-US" sz="1800" b="0" i="0" u="none" strike="noStrike" cap="none">
                <a:solidFill>
                  <a:srgbClr val="FFFF00"/>
                </a:solidFill>
                <a:latin typeface="Trebuchet MS"/>
                <a:ea typeface="Trebuchet MS"/>
                <a:cs typeface="Trebuchet MS"/>
                <a:sym typeface="Trebuchet MS"/>
              </a:rPr>
              <a:t> http://bit.ly/Poster_creation_help </a:t>
            </a:r>
            <a:br>
              <a:rPr lang="en-US" sz="1800" b="0" i="0" u="none" strike="noStrike" cap="none">
                <a:solidFill>
                  <a:schemeClr val="lt1"/>
                </a:solidFill>
                <a:latin typeface="Trebuchet MS"/>
                <a:ea typeface="Trebuchet MS"/>
                <a:cs typeface="Trebuchet MS"/>
                <a:sym typeface="Trebuchet MS"/>
              </a:rPr>
            </a:br>
            <a:r>
              <a:rPr lang="en-US" sz="1800" b="0" i="0" u="none" strike="noStrike" cap="none">
                <a:solidFill>
                  <a:schemeClr val="lt1"/>
                </a:solidFill>
                <a:latin typeface="Trebuchet MS"/>
                <a:ea typeface="Trebuchet MS"/>
                <a:cs typeface="Trebuchet MS"/>
                <a:sym typeface="Trebuchet MS"/>
              </a:rPr>
              <a:t>(copy and paste the link into your web browser).</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For assistance and to order your printed poster call </a:t>
            </a:r>
            <a:r>
              <a:rPr lang="en-US" sz="1800" b="1" i="0" u="none" strike="noStrike" cap="none">
                <a:solidFill>
                  <a:srgbClr val="FFFF00"/>
                </a:solidFill>
                <a:latin typeface="Trebuchet MS"/>
                <a:ea typeface="Trebuchet MS"/>
                <a:cs typeface="Trebuchet MS"/>
                <a:sym typeface="Trebuchet MS"/>
              </a:rPr>
              <a:t>PosterPresentations.com</a:t>
            </a:r>
            <a:r>
              <a:rPr lang="en-US" sz="1800" b="0" i="0" u="none" strike="noStrike" cap="none">
                <a:solidFill>
                  <a:srgbClr val="FFFF00"/>
                </a:solidFill>
                <a:latin typeface="Trebuchet MS"/>
                <a:ea typeface="Trebuchet MS"/>
                <a:cs typeface="Trebuchet MS"/>
                <a:sym typeface="Trebuchet MS"/>
              </a:rPr>
              <a:t> </a:t>
            </a:r>
            <a:r>
              <a:rPr lang="en-US" sz="1800" b="0" i="0" u="none" strike="noStrike" cap="none">
                <a:solidFill>
                  <a:schemeClr val="lt1"/>
                </a:solidFill>
                <a:latin typeface="Trebuchet MS"/>
                <a:ea typeface="Trebuchet MS"/>
                <a:cs typeface="Trebuchet MS"/>
                <a:sym typeface="Trebuchet MS"/>
              </a:rPr>
              <a:t>at </a:t>
            </a:r>
            <a:r>
              <a:rPr lang="en-US" sz="2300" b="1" i="0" u="none" strike="noStrike" cap="none">
                <a:solidFill>
                  <a:srgbClr val="FFFF00"/>
                </a:solidFill>
                <a:latin typeface="Trebuchet MS"/>
                <a:ea typeface="Trebuchet MS"/>
                <a:cs typeface="Trebuchet MS"/>
                <a:sym typeface="Trebuchet MS"/>
              </a:rPr>
              <a:t>1.866.649.3004</a:t>
            </a:r>
            <a:endParaRPr/>
          </a:p>
          <a:p>
            <a:pPr marL="0" marR="0" lvl="0" indent="0" algn="l" rtl="0">
              <a:spcBef>
                <a:spcPts val="0"/>
              </a:spcBef>
              <a:spcAft>
                <a:spcPts val="0"/>
              </a:spcAft>
              <a:buNone/>
            </a:pPr>
            <a:endParaRPr sz="2300" b="1" i="0" u="none" strike="noStrike" cap="none">
              <a:solidFill>
                <a:srgbClr val="FFFF00"/>
              </a:solidFill>
              <a:latin typeface="Trebuchet MS"/>
              <a:ea typeface="Trebuchet MS"/>
              <a:cs typeface="Trebuchet MS"/>
              <a:sym typeface="Trebuchet MS"/>
            </a:endParaRPr>
          </a:p>
          <a:p>
            <a:pPr marL="0" marR="0" lvl="0" indent="0" algn="l" rtl="0">
              <a:spcBef>
                <a:spcPts val="0"/>
              </a:spcBef>
              <a:spcAft>
                <a:spcPts val="0"/>
              </a:spcAft>
              <a:buNone/>
            </a:pPr>
            <a:endParaRPr sz="2300" b="1" i="0" u="none" strike="noStrike" cap="none">
              <a:solidFill>
                <a:srgbClr val="FFFF00"/>
              </a:solidFill>
              <a:latin typeface="Trebuchet MS"/>
              <a:ea typeface="Trebuchet MS"/>
              <a:cs typeface="Trebuchet MS"/>
              <a:sym typeface="Trebuchet MS"/>
            </a:endParaRPr>
          </a:p>
          <a:p>
            <a:pPr marL="0" marR="0" lvl="0" indent="0" algn="ctr" rtl="0">
              <a:spcBef>
                <a:spcPts val="0"/>
              </a:spcBef>
              <a:spcAft>
                <a:spcPts val="0"/>
              </a:spcAft>
              <a:buNone/>
            </a:pPr>
            <a:r>
              <a:rPr lang="en-US" sz="2500" b="1" i="0" u="none" strike="noStrike" cap="none">
                <a:solidFill>
                  <a:schemeClr val="lt1"/>
                </a:solidFill>
                <a:latin typeface="Trebuchet MS"/>
                <a:ea typeface="Trebuchet MS"/>
                <a:cs typeface="Trebuchet MS"/>
                <a:sym typeface="Trebuchet MS"/>
              </a:rPr>
              <a:t>Object Placeholders</a:t>
            </a:r>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Use the placeholders provided below to add new elements to your poster: Drag a placeholder onto the poster area, size it, and click it to edit.</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Section Header placeholder</a:t>
            </a:r>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Use section headers to separate topics or concepts within your presentation. </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1" i="0" u="none" strike="noStrike" cap="none">
              <a:solidFill>
                <a:srgbClr val="FFFF00"/>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Text placeholder</a:t>
            </a:r>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Move this preformatted text placeholder to the poster to add a new body of text.</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Picture placeholder</a:t>
            </a:r>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Move this graphic placeholder onto your poster, size it first, and then click it to add a picture to the poster.</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18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1" i="0" u="none" strike="noStrike" cap="none">
              <a:solidFill>
                <a:srgbClr val="FFFF00"/>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p:txBody>
      </p:sp>
      <p:sp>
        <p:nvSpPr>
          <p:cNvPr id="90" name="Google Shape;90;p4"/>
          <p:cNvSpPr/>
          <p:nvPr/>
        </p:nvSpPr>
        <p:spPr>
          <a:xfrm>
            <a:off x="27638375" y="0"/>
            <a:ext cx="6281738" cy="19202401"/>
          </a:xfrm>
          <a:prstGeom prst="rect">
            <a:avLst/>
          </a:prstGeom>
          <a:solidFill>
            <a:srgbClr val="0C0C0C"/>
          </a:solidFill>
          <a:ln w="25400" cap="flat" cmpd="sng">
            <a:solidFill>
              <a:srgbClr val="5C982B"/>
            </a:solidFill>
            <a:prstDash val="solid"/>
            <a:round/>
            <a:headEnd type="none" w="sm" len="sm"/>
            <a:tailEnd type="none" w="sm" len="sm"/>
          </a:ln>
        </p:spPr>
        <p:txBody>
          <a:bodyPr spcFirstLastPara="1" wrap="square" lIns="104475" tIns="208975" rIns="104475" bIns="104475"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Trebuchet MS"/>
                <a:ea typeface="Trebuchet MS"/>
                <a:cs typeface="Trebuchet MS"/>
                <a:sym typeface="Trebuchet MS"/>
              </a:rPr>
              <a:t>QUICK TIPS</a:t>
            </a:r>
            <a:endParaRPr/>
          </a:p>
          <a:p>
            <a:pPr marL="0" marR="0" lvl="0" indent="0" algn="ctr" rtl="0">
              <a:lnSpc>
                <a:spcPct val="100000"/>
              </a:lnSpc>
              <a:spcBef>
                <a:spcPts val="0"/>
              </a:spcBef>
              <a:spcAft>
                <a:spcPts val="0"/>
              </a:spcAft>
              <a:buNone/>
            </a:pPr>
            <a:r>
              <a:rPr lang="en-US" sz="2400" b="1" i="0" u="none" strike="noStrike" cap="none">
                <a:solidFill>
                  <a:srgbClr val="FFFF00"/>
                </a:solidFill>
                <a:latin typeface="Trebuchet MS"/>
                <a:ea typeface="Trebuchet MS"/>
                <a:cs typeface="Trebuchet MS"/>
                <a:sym typeface="Trebuchet MS"/>
              </a:rPr>
              <a:t>(--THIS SECTION DOES NOT PRINT--)</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This PowerPoint template requires basic PowerPoint (version 2007 or newer) skills. Below is a list of commonly asked questions specific to this template. </a:t>
            </a:r>
            <a:br>
              <a:rPr lang="en-US" sz="1800" b="0" i="0" u="none" strike="noStrike" cap="none">
                <a:solidFill>
                  <a:srgbClr val="FFFFFF"/>
                </a:solidFill>
                <a:latin typeface="Trebuchet MS"/>
                <a:ea typeface="Trebuchet MS"/>
                <a:cs typeface="Trebuchet MS"/>
                <a:sym typeface="Trebuchet MS"/>
              </a:rPr>
            </a:br>
            <a:r>
              <a:rPr lang="en-US" sz="1800" b="0" i="0" u="none" strike="noStrike" cap="none">
                <a:solidFill>
                  <a:srgbClr val="FFFFFF"/>
                </a:solidFill>
                <a:latin typeface="Trebuchet MS"/>
                <a:ea typeface="Trebuchet MS"/>
                <a:cs typeface="Trebuchet MS"/>
                <a:sym typeface="Trebuchet MS"/>
              </a:rPr>
              <a:t>If you are using an older version of PowerPoint some template features may not work properly.</a:t>
            </a:r>
            <a:endParaRPr sz="2400" b="1" i="0" u="none" strike="noStrike" cap="none">
              <a:solidFill>
                <a:srgbClr val="FFFF00"/>
              </a:solidFill>
              <a:latin typeface="Trebuchet MS"/>
              <a:ea typeface="Trebuchet MS"/>
              <a:cs typeface="Trebuchet MS"/>
              <a:sym typeface="Trebuchet MS"/>
            </a:endParaRPr>
          </a:p>
          <a:p>
            <a:pPr marL="0" marR="0" lvl="0" indent="0" algn="l" rtl="0">
              <a:lnSpc>
                <a:spcPct val="87500"/>
              </a:lnSpc>
              <a:spcBef>
                <a:spcPts val="0"/>
              </a:spcBef>
              <a:spcAft>
                <a:spcPts val="0"/>
              </a:spcAft>
              <a:buNone/>
            </a:pPr>
            <a:endParaRPr sz="2400" b="1" i="0" u="none" strike="noStrike" cap="none">
              <a:solidFill>
                <a:srgbClr val="FFFF00"/>
              </a:solidFill>
              <a:latin typeface="Trebuchet MS"/>
              <a:ea typeface="Trebuchet MS"/>
              <a:cs typeface="Trebuchet MS"/>
              <a:sym typeface="Trebuchet MS"/>
            </a:endParaRPr>
          </a:p>
          <a:p>
            <a:pPr marL="0" marR="0" lvl="0" indent="0" algn="ctr" rtl="0">
              <a:lnSpc>
                <a:spcPct val="87500"/>
              </a:lnSpc>
              <a:spcBef>
                <a:spcPts val="0"/>
              </a:spcBef>
              <a:spcAft>
                <a:spcPts val="0"/>
              </a:spcAft>
              <a:buNone/>
            </a:pPr>
            <a:r>
              <a:rPr lang="en-US" sz="2400" b="1" i="0" u="none" strike="noStrike" cap="none">
                <a:solidFill>
                  <a:schemeClr val="lt1"/>
                </a:solidFill>
                <a:latin typeface="Trebuchet MS"/>
                <a:ea typeface="Trebuchet MS"/>
                <a:cs typeface="Trebuchet MS"/>
                <a:sym typeface="Trebuchet MS"/>
              </a:rPr>
              <a:t>Using the template</a:t>
            </a:r>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Verifying the quality of your graphics</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800" b="0" i="0" u="none" strike="noStrike" cap="none">
                <a:solidFill>
                  <a:srgbClr val="FFFFFF"/>
                </a:solidFill>
                <a:latin typeface="Trebuchet MS"/>
                <a:ea typeface="Trebuchet MS"/>
                <a:cs typeface="Trebuchet MS"/>
                <a:sym typeface="Trebuchet MS"/>
              </a:rPr>
            </a:b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Using the placeholders</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To add text to this template click inside a placeholder and type in or paste your text. To move a placeholder, click on it </a:t>
            </a:r>
            <a:r>
              <a:rPr lang="en-US" sz="1800" b="0" i="0" u="sng" strike="noStrike" cap="none">
                <a:solidFill>
                  <a:srgbClr val="FFFFFF"/>
                </a:solidFill>
                <a:latin typeface="Trebuchet MS"/>
                <a:ea typeface="Trebuchet MS"/>
                <a:cs typeface="Trebuchet MS"/>
                <a:sym typeface="Trebuchet MS"/>
              </a:rPr>
              <a:t>once</a:t>
            </a:r>
            <a:r>
              <a:rPr lang="en-US" sz="1800" b="0" i="0" u="none" strike="noStrike" cap="none">
                <a:solidFill>
                  <a:srgbClr val="FFFFFF"/>
                </a:solidFill>
                <a:latin typeface="Trebuchet MS"/>
                <a:ea typeface="Trebuchet MS"/>
                <a:cs typeface="Trebuchet MS"/>
                <a:sym typeface="Trebuchet MS"/>
              </a:rPr>
              <a:t> (to select it), place your cursor on its frame and your cursor will change to this symbol:         Then, click </a:t>
            </a:r>
            <a:r>
              <a:rPr lang="en-US" sz="1800" b="0" i="0" u="sng" strike="noStrike" cap="none">
                <a:solidFill>
                  <a:srgbClr val="FFFFFF"/>
                </a:solidFill>
                <a:latin typeface="Trebuchet MS"/>
                <a:ea typeface="Trebuchet MS"/>
                <a:cs typeface="Trebuchet MS"/>
                <a:sym typeface="Trebuchet MS"/>
              </a:rPr>
              <a:t>once</a:t>
            </a:r>
            <a:r>
              <a:rPr lang="en-US" sz="1800" b="0" i="0" u="none" strike="noStrike" cap="none">
                <a:solidFill>
                  <a:srgbClr val="FFFFFF"/>
                </a:solidFill>
                <a:latin typeface="Trebuchet MS"/>
                <a:ea typeface="Trebuchet MS"/>
                <a:cs typeface="Trebuchet MS"/>
                <a:sym typeface="Trebuchet MS"/>
              </a:rPr>
              <a:t> and drag it to its new location where you can resize it as needed. Additional placeholders can be found on the left side of this template.</a:t>
            </a:r>
            <a:endParaRPr/>
          </a:p>
          <a:p>
            <a:pPr marL="0" marR="0" lvl="0" indent="0" algn="l" rtl="0">
              <a:lnSpc>
                <a:spcPct val="116666"/>
              </a:lnSpc>
              <a:spcBef>
                <a:spcPts val="0"/>
              </a:spcBef>
              <a:spcAft>
                <a:spcPts val="0"/>
              </a:spcAft>
              <a:buNone/>
            </a:pPr>
            <a:endParaRPr sz="1800" b="1" i="0" u="none" strike="noStrike" cap="none">
              <a:solidFill>
                <a:srgbClr val="FFFF00"/>
              </a:solidFill>
              <a:latin typeface="Trebuchet MS"/>
              <a:ea typeface="Trebuchet MS"/>
              <a:cs typeface="Trebuchet MS"/>
              <a:sym typeface="Trebuchet MS"/>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Modifying the layout</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This template has four</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different column layouts. </a:t>
            </a:r>
            <a:endParaRPr/>
          </a:p>
          <a:p>
            <a:pPr marL="0" marR="0" lvl="0" indent="0" algn="l" rtl="0">
              <a:lnSpc>
                <a:spcPct val="116666"/>
              </a:lnSpc>
              <a:spcBef>
                <a:spcPts val="0"/>
              </a:spcBef>
              <a:spcAft>
                <a:spcPts val="0"/>
              </a:spcAft>
              <a:buNone/>
            </a:pPr>
            <a:r>
              <a:rPr lang="en-US" sz="1800" b="0" i="0" u="sng" strike="noStrike" cap="none">
                <a:solidFill>
                  <a:srgbClr val="FFFFFF"/>
                </a:solidFill>
                <a:latin typeface="Trebuchet MS"/>
                <a:ea typeface="Trebuchet MS"/>
                <a:cs typeface="Trebuchet MS"/>
                <a:sym typeface="Trebuchet MS"/>
              </a:rPr>
              <a:t>Right-click</a:t>
            </a:r>
            <a:r>
              <a:rPr lang="en-US" sz="1800" b="0" i="0" u="none" strike="noStrike" cap="none">
                <a:solidFill>
                  <a:srgbClr val="FFFFFF"/>
                </a:solidFill>
                <a:latin typeface="Trebuchet MS"/>
                <a:ea typeface="Trebuchet MS"/>
                <a:cs typeface="Trebuchet MS"/>
                <a:sym typeface="Trebuchet MS"/>
              </a:rPr>
              <a:t> your mouse</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on the background and </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click on “Layout” to see </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the layout options.</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The columns in the provided layouts are fixed and cannot be moved but advanced users can modify any layout by going to VIEW and then SLIDE MASTER.</a:t>
            </a:r>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Importing text and graphics from external sources</a:t>
            </a:r>
            <a:endParaRPr/>
          </a:p>
          <a:p>
            <a:pPr marL="0" marR="0" lvl="0" indent="0" algn="l" rtl="0">
              <a:lnSpc>
                <a:spcPct val="116666"/>
              </a:lnSpc>
              <a:spcBef>
                <a:spcPts val="0"/>
              </a:spcBef>
              <a:spcAft>
                <a:spcPts val="0"/>
              </a:spcAft>
              <a:buNone/>
            </a:pPr>
            <a:r>
              <a:rPr lang="en-US" sz="1800" b="1" i="0" u="sng" strike="noStrike" cap="none">
                <a:solidFill>
                  <a:srgbClr val="FFFFFF"/>
                </a:solidFill>
                <a:latin typeface="Trebuchet MS"/>
                <a:ea typeface="Trebuchet MS"/>
                <a:cs typeface="Trebuchet MS"/>
                <a:sym typeface="Trebuchet MS"/>
              </a:rPr>
              <a:t>TEXT: </a:t>
            </a:r>
            <a:r>
              <a:rPr lang="en-US" sz="1800" b="0" i="0" u="none" strike="noStrike" cap="none">
                <a:solidFill>
                  <a:srgbClr val="FFFFFF"/>
                </a:solidFill>
                <a:latin typeface="Trebuchet MS"/>
                <a:ea typeface="Trebuchet MS"/>
                <a:cs typeface="Trebuchet MS"/>
                <a:sym typeface="Trebuchet MS"/>
              </a:rPr>
              <a:t>Paste or type your text into a pre-existing placeholder or drag in a new placeholder from the left side of the template. Move it anywhere as needed.</a:t>
            </a:r>
            <a:endParaRPr/>
          </a:p>
          <a:p>
            <a:pPr marL="0" marR="0" lvl="0" indent="0" algn="l" rtl="0">
              <a:lnSpc>
                <a:spcPct val="116666"/>
              </a:lnSpc>
              <a:spcBef>
                <a:spcPts val="0"/>
              </a:spcBef>
              <a:spcAft>
                <a:spcPts val="0"/>
              </a:spcAft>
              <a:buNone/>
            </a:pPr>
            <a:r>
              <a:rPr lang="en-US" sz="1800" b="1" i="0" u="sng" strike="noStrike" cap="none">
                <a:solidFill>
                  <a:srgbClr val="FFFFFF"/>
                </a:solidFill>
                <a:latin typeface="Trebuchet MS"/>
                <a:ea typeface="Trebuchet MS"/>
                <a:cs typeface="Trebuchet MS"/>
                <a:sym typeface="Trebuchet MS"/>
              </a:rPr>
              <a:t>PHOTOS: </a:t>
            </a:r>
            <a:r>
              <a:rPr lang="en-US" sz="1800" b="0" i="0" u="none" strike="noStrike" cap="none">
                <a:solidFill>
                  <a:srgbClr val="FFFFFF"/>
                </a:solidFill>
                <a:latin typeface="Trebuchet MS"/>
                <a:ea typeface="Trebuchet MS"/>
                <a:cs typeface="Trebuchet MS"/>
                <a:sym typeface="Trebuchet MS"/>
              </a:rPr>
              <a:t>Drag in a picture placeholder, size it </a:t>
            </a:r>
            <a:r>
              <a:rPr lang="en-US" sz="1800" b="0" i="0" u="sng" strike="noStrike" cap="none">
                <a:solidFill>
                  <a:srgbClr val="FFFFFF"/>
                </a:solidFill>
                <a:latin typeface="Trebuchet MS"/>
                <a:ea typeface="Trebuchet MS"/>
                <a:cs typeface="Trebuchet MS"/>
                <a:sym typeface="Trebuchet MS"/>
              </a:rPr>
              <a:t>first</a:t>
            </a:r>
            <a:r>
              <a:rPr lang="en-US" sz="1800" b="0" i="0" u="none" strike="noStrike" cap="none">
                <a:solidFill>
                  <a:srgbClr val="FFFFFF"/>
                </a:solidFill>
                <a:latin typeface="Trebuchet MS"/>
                <a:ea typeface="Trebuchet MS"/>
                <a:cs typeface="Trebuchet MS"/>
                <a:sym typeface="Trebuchet MS"/>
              </a:rPr>
              <a:t>, click in it and insert a photo from the menu.</a:t>
            </a:r>
            <a:endParaRPr/>
          </a:p>
          <a:p>
            <a:pPr marL="0" marR="0" lvl="0" indent="0" algn="l" rtl="0">
              <a:lnSpc>
                <a:spcPct val="116666"/>
              </a:lnSpc>
              <a:spcBef>
                <a:spcPts val="0"/>
              </a:spcBef>
              <a:spcAft>
                <a:spcPts val="0"/>
              </a:spcAft>
              <a:buNone/>
            </a:pPr>
            <a:r>
              <a:rPr lang="en-US" sz="1800" b="1" i="0" u="sng" strike="noStrike" cap="none">
                <a:solidFill>
                  <a:srgbClr val="FFFFFF"/>
                </a:solidFill>
                <a:latin typeface="Trebuchet MS"/>
                <a:ea typeface="Trebuchet MS"/>
                <a:cs typeface="Trebuchet MS"/>
                <a:sym typeface="Trebuchet MS"/>
              </a:rPr>
              <a:t>TABLES: </a:t>
            </a:r>
            <a:r>
              <a:rPr lang="en-US" sz="1800" b="0" i="0" u="none" strike="noStrike" cap="none">
                <a:solidFill>
                  <a:srgbClr val="FFFFFF"/>
                </a:solidFill>
                <a:latin typeface="Trebuchet MS"/>
                <a:ea typeface="Trebuchet MS"/>
                <a:cs typeface="Trebuchet MS"/>
                <a:sym typeface="Trebuchet MS"/>
              </a:rPr>
              <a:t>You can copy and paste a table from an external document onto this poster template. To make the text fit better in the cells of an imported table, </a:t>
            </a:r>
            <a:r>
              <a:rPr lang="en-US" sz="1800" b="0" i="0" u="sng" strike="noStrike" cap="none">
                <a:solidFill>
                  <a:srgbClr val="FFFFFF"/>
                </a:solidFill>
                <a:latin typeface="Trebuchet MS"/>
                <a:ea typeface="Trebuchet MS"/>
                <a:cs typeface="Trebuchet MS"/>
                <a:sym typeface="Trebuchet MS"/>
              </a:rPr>
              <a:t>right-click</a:t>
            </a:r>
            <a:r>
              <a:rPr lang="en-US" sz="1800" b="0" i="0" u="none" strike="noStrike" cap="none">
                <a:solidFill>
                  <a:srgbClr val="FFFFFF"/>
                </a:solidFill>
                <a:latin typeface="Trebuchet MS"/>
                <a:ea typeface="Trebuchet MS"/>
                <a:cs typeface="Trebuchet MS"/>
                <a:sym typeface="Trebuchet MS"/>
              </a:rPr>
              <a:t> on the table, click FORMAT SHAPE  then click on TEXT BOX and change the INTERNAL MARGIN values to 0.25</a:t>
            </a:r>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Modifying the color scheme</a:t>
            </a:r>
            <a:endParaRPr/>
          </a:p>
          <a:p>
            <a:pPr marL="0" marR="0" lvl="0" indent="0" algn="l" rtl="0">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To change the color scheme of this template go to the “Design” menu and click on “Colors”. You can choose from the provide color combinations or you can create your own.</a:t>
            </a:r>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75000"/>
              </a:lnSpc>
              <a:spcBef>
                <a:spcPts val="0"/>
              </a:spcBef>
              <a:spcAft>
                <a:spcPts val="0"/>
              </a:spcAft>
              <a:buNone/>
            </a:pPr>
            <a:endParaRPr sz="1200" b="0" i="0" u="none" strike="noStrike" cap="none">
              <a:solidFill>
                <a:srgbClr val="FFFFFF"/>
              </a:solidFill>
              <a:latin typeface="Trebuchet MS"/>
              <a:ea typeface="Trebuchet MS"/>
              <a:cs typeface="Trebuchet MS"/>
              <a:sym typeface="Trebuchet MS"/>
            </a:endParaRPr>
          </a:p>
          <a:p>
            <a:pPr marL="0" marR="0" lvl="0" indent="0" algn="l" rtl="0">
              <a:lnSpc>
                <a:spcPct val="175000"/>
              </a:lnSpc>
              <a:spcBef>
                <a:spcPts val="0"/>
              </a:spcBef>
              <a:spcAft>
                <a:spcPts val="0"/>
              </a:spcAft>
              <a:buNone/>
            </a:pPr>
            <a:endParaRPr sz="1200" b="0" i="0" u="none" strike="noStrike" cap="none">
              <a:solidFill>
                <a:srgbClr val="FFFFFF"/>
              </a:solidFill>
              <a:latin typeface="Trebuchet MS"/>
              <a:ea typeface="Trebuchet MS"/>
              <a:cs typeface="Trebuchet MS"/>
              <a:sym typeface="Trebuchet MS"/>
            </a:endParaRPr>
          </a:p>
          <a:p>
            <a:pPr marL="0" marR="0" lvl="0" indent="0" algn="ctr" rtl="0">
              <a:lnSpc>
                <a:spcPct val="175000"/>
              </a:lnSpc>
              <a:spcBef>
                <a:spcPts val="0"/>
              </a:spcBef>
              <a:spcAft>
                <a:spcPts val="0"/>
              </a:spcAft>
              <a:buNone/>
            </a:pPr>
            <a:endParaRPr sz="1200" b="1" i="0" u="none" strike="noStrike" cap="none">
              <a:solidFill>
                <a:schemeClr val="lt1"/>
              </a:solidFill>
              <a:latin typeface="Trebuchet MS"/>
              <a:ea typeface="Trebuchet MS"/>
              <a:cs typeface="Trebuchet MS"/>
              <a:sym typeface="Trebuchet MS"/>
            </a:endParaRPr>
          </a:p>
          <a:p>
            <a:pPr marL="0" marR="0" lvl="0" indent="0" algn="l" rtl="0">
              <a:lnSpc>
                <a:spcPct val="175000"/>
              </a:lnSpc>
              <a:spcBef>
                <a:spcPts val="0"/>
              </a:spcBef>
              <a:spcAft>
                <a:spcPts val="0"/>
              </a:spcAft>
              <a:buNone/>
            </a:pPr>
            <a:endParaRPr sz="1200" b="1" i="0" u="none" strike="noStrike" cap="none">
              <a:solidFill>
                <a:srgbClr val="FFFF00"/>
              </a:solidFill>
              <a:latin typeface="Trebuchet MS"/>
              <a:ea typeface="Trebuchet MS"/>
              <a:cs typeface="Trebuchet MS"/>
              <a:sym typeface="Trebuchet MS"/>
            </a:endParaRPr>
          </a:p>
          <a:p>
            <a:pPr marL="0" marR="0" lvl="0" indent="0" algn="ctr" rtl="0">
              <a:lnSpc>
                <a:spcPct val="116666"/>
              </a:lnSpc>
              <a:spcBef>
                <a:spcPts val="0"/>
              </a:spcBef>
              <a:spcAft>
                <a:spcPts val="0"/>
              </a:spcAft>
              <a:buNone/>
            </a:pPr>
            <a:endParaRPr sz="1800" b="1" i="0" u="none" strike="noStrike" cap="none">
              <a:solidFill>
                <a:srgbClr val="FFFFFF"/>
              </a:solidFill>
              <a:latin typeface="Trebuchet MS"/>
              <a:ea typeface="Trebuchet MS"/>
              <a:cs typeface="Trebuchet MS"/>
              <a:sym typeface="Trebuchet MS"/>
            </a:endParaRPr>
          </a:p>
        </p:txBody>
      </p:sp>
      <p:sp>
        <p:nvSpPr>
          <p:cNvPr id="91" name="Google Shape;91;p4"/>
          <p:cNvSpPr/>
          <p:nvPr/>
        </p:nvSpPr>
        <p:spPr>
          <a:xfrm>
            <a:off x="-6481763" y="13836650"/>
            <a:ext cx="6261100" cy="454025"/>
          </a:xfrm>
          <a:prstGeom prst="rect">
            <a:avLst/>
          </a:prstGeom>
          <a:solidFill>
            <a:srgbClr val="D8D8D8"/>
          </a:solidFill>
          <a:ln>
            <a:noFill/>
          </a:ln>
        </p:spPr>
        <p:txBody>
          <a:bodyPr spcFirstLastPara="1" wrap="square" lIns="52225" tIns="26100" rIns="52225" bIns="26100" anchor="ctr" anchorCtr="0">
            <a:noAutofit/>
          </a:bodyPr>
          <a:lstStyle/>
          <a:p>
            <a:pPr marL="0" marR="0" lvl="0" indent="0" algn="ctr" rtl="0">
              <a:spcBef>
                <a:spcPts val="0"/>
              </a:spcBef>
              <a:spcAft>
                <a:spcPts val="0"/>
              </a:spcAft>
              <a:buNone/>
            </a:pPr>
            <a:endParaRPr sz="4900" b="0" i="0" u="none" strike="noStrike" cap="none">
              <a:solidFill>
                <a:schemeClr val="lt1"/>
              </a:solidFill>
              <a:latin typeface="Arial"/>
              <a:ea typeface="Arial"/>
              <a:cs typeface="Arial"/>
              <a:sym typeface="Arial"/>
            </a:endParaRPr>
          </a:p>
        </p:txBody>
      </p:sp>
      <p:pic>
        <p:nvPicPr>
          <p:cNvPr id="92" name="Google Shape;92;p4"/>
          <p:cNvPicPr preferRelativeResize="0"/>
          <p:nvPr/>
        </p:nvPicPr>
        <p:blipFill rotWithShape="1">
          <a:blip r:embed="rId3">
            <a:alphaModFix/>
          </a:blip>
          <a:srcRect/>
          <a:stretch/>
        </p:blipFill>
        <p:spPr>
          <a:xfrm>
            <a:off x="30740350" y="7642225"/>
            <a:ext cx="2482850" cy="1495425"/>
          </a:xfrm>
          <a:prstGeom prst="rect">
            <a:avLst/>
          </a:prstGeom>
          <a:noFill/>
          <a:ln>
            <a:noFill/>
          </a:ln>
        </p:spPr>
      </p:pic>
      <p:pic>
        <p:nvPicPr>
          <p:cNvPr id="93" name="Google Shape;93;p4"/>
          <p:cNvPicPr preferRelativeResize="0"/>
          <p:nvPr/>
        </p:nvPicPr>
        <p:blipFill rotWithShape="1">
          <a:blip r:embed="rId4">
            <a:alphaModFix/>
          </a:blip>
          <a:srcRect/>
          <a:stretch/>
        </p:blipFill>
        <p:spPr>
          <a:xfrm>
            <a:off x="31788100" y="6146800"/>
            <a:ext cx="369888" cy="255588"/>
          </a:xfrm>
          <a:prstGeom prst="rect">
            <a:avLst/>
          </a:prstGeom>
          <a:noFill/>
          <a:ln w="9525" cap="flat" cmpd="sng">
            <a:solidFill>
              <a:schemeClr val="dk1"/>
            </a:solidFill>
            <a:prstDash val="solid"/>
            <a:miter lim="800000"/>
            <a:headEnd type="none" w="sm" len="sm"/>
            <a:tailEnd type="none" w="sm" len="sm"/>
          </a:ln>
        </p:spPr>
      </p:pic>
      <p:sp>
        <p:nvSpPr>
          <p:cNvPr id="94" name="Google Shape;94;p4"/>
          <p:cNvSpPr txBox="1"/>
          <p:nvPr/>
        </p:nvSpPr>
        <p:spPr>
          <a:xfrm>
            <a:off x="27876500" y="17883188"/>
            <a:ext cx="5726113" cy="976312"/>
          </a:xfrm>
          <a:prstGeom prst="rect">
            <a:avLst/>
          </a:prstGeom>
          <a:noFill/>
          <a:ln>
            <a:noFill/>
          </a:ln>
        </p:spPr>
        <p:txBody>
          <a:bodyPr spcFirstLastPara="1" wrap="square" lIns="52225" tIns="26100" rIns="52225" bIns="26100" anchor="t" anchorCtr="0">
            <a:spAutoFit/>
          </a:bodyPr>
          <a:lstStyle/>
          <a:p>
            <a:pPr marL="0" marR="0" lvl="0" indent="0" algn="l" rtl="0">
              <a:lnSpc>
                <a:spcPct val="90000"/>
              </a:lnSpc>
              <a:spcBef>
                <a:spcPts val="0"/>
              </a:spcBef>
              <a:spcAft>
                <a:spcPts val="0"/>
              </a:spcAft>
              <a:buNone/>
            </a:pPr>
            <a:r>
              <a:rPr lang="en-US" sz="2000" b="0" i="0" u="none" strike="noStrike" cap="none">
                <a:solidFill>
                  <a:schemeClr val="lt1"/>
                </a:solidFill>
                <a:latin typeface="Calibri"/>
                <a:ea typeface="Calibri"/>
                <a:cs typeface="Calibri"/>
                <a:sym typeface="Calibri"/>
              </a:rPr>
              <a:t>© 2011 PosterPresentations.com</a:t>
            </a:r>
            <a:br>
              <a:rPr lang="en-US" sz="2000" b="0" i="0" u="none" strike="noStrike" cap="none">
                <a:solidFill>
                  <a:schemeClr val="lt1"/>
                </a:solidFill>
                <a:latin typeface="Calibri"/>
                <a:ea typeface="Calibri"/>
                <a:cs typeface="Calibri"/>
                <a:sym typeface="Calibri"/>
              </a:rPr>
            </a:br>
            <a:r>
              <a:rPr lang="en-US" sz="2000" b="0" i="0" u="none" strike="noStrike" cap="none">
                <a:solidFill>
                  <a:schemeClr val="lt1"/>
                </a:solidFill>
                <a:latin typeface="Calibri"/>
                <a:ea typeface="Calibri"/>
                <a:cs typeface="Calibri"/>
                <a:sym typeface="Calibri"/>
              </a:rPr>
              <a:t>    </a:t>
            </a:r>
            <a:r>
              <a:rPr lang="en-US" sz="1800" b="0" i="0" u="none" strike="noStrike" cap="none">
                <a:solidFill>
                  <a:schemeClr val="lt1"/>
                </a:solidFill>
                <a:latin typeface="Calibri"/>
                <a:ea typeface="Calibri"/>
                <a:cs typeface="Calibri"/>
                <a:sym typeface="Calibri"/>
              </a:rPr>
              <a:t>2117 Fourth Street , Unit C</a:t>
            </a:r>
            <a:br>
              <a:rPr lang="en-US" sz="1800" b="0" i="0" u="none" strike="noStrike" cap="none">
                <a:solidFill>
                  <a:schemeClr val="lt1"/>
                </a:solidFill>
                <a:latin typeface="Calibri"/>
                <a:ea typeface="Calibri"/>
                <a:cs typeface="Calibri"/>
                <a:sym typeface="Calibri"/>
              </a:rPr>
            </a:br>
            <a:r>
              <a:rPr lang="en-US" sz="1800" b="0" i="0" u="none" strike="noStrike" cap="none">
                <a:solidFill>
                  <a:schemeClr val="lt1"/>
                </a:solidFill>
                <a:latin typeface="Calibri"/>
                <a:ea typeface="Calibri"/>
                <a:cs typeface="Calibri"/>
                <a:sym typeface="Calibri"/>
              </a:rPr>
              <a:t>    Berkeley  CA  94710</a:t>
            </a:r>
            <a:br>
              <a:rPr lang="en-US" sz="1800" b="0" i="0" u="none" strike="noStrike" cap="none">
                <a:solidFill>
                  <a:schemeClr val="lt1"/>
                </a:solidFill>
                <a:latin typeface="Calibri"/>
                <a:ea typeface="Calibri"/>
                <a:cs typeface="Calibri"/>
                <a:sym typeface="Calibri"/>
              </a:rPr>
            </a:br>
            <a:r>
              <a:rPr lang="en-US" sz="1800" b="0" i="0" u="none" strike="noStrike" cap="none">
                <a:solidFill>
                  <a:schemeClr val="lt1"/>
                </a:solidFill>
                <a:latin typeface="Calibri"/>
                <a:ea typeface="Calibri"/>
                <a:cs typeface="Calibri"/>
                <a:sym typeface="Calibri"/>
              </a:rPr>
              <a:t>    </a:t>
            </a:r>
            <a:r>
              <a:rPr lang="en-US" sz="1800" b="1" i="0" u="none" strike="noStrike" cap="none">
                <a:solidFill>
                  <a:srgbClr val="FFFF00"/>
                </a:solidFill>
                <a:latin typeface="Calibri"/>
                <a:ea typeface="Calibri"/>
                <a:cs typeface="Calibri"/>
                <a:sym typeface="Calibri"/>
              </a:rPr>
              <a:t>posterpresenter@gmail.com</a:t>
            </a:r>
            <a:endParaRPr sz="2000" b="1" i="0" u="none" strike="noStrike" cap="none">
              <a:solidFill>
                <a:srgbClr val="FFFF00"/>
              </a:solidFill>
              <a:latin typeface="Calibri"/>
              <a:ea typeface="Calibri"/>
              <a:cs typeface="Calibri"/>
              <a:sym typeface="Calibri"/>
            </a:endParaRPr>
          </a:p>
        </p:txBody>
      </p:sp>
      <p:grpSp>
        <p:nvGrpSpPr>
          <p:cNvPr id="95" name="Google Shape;95;p4"/>
          <p:cNvGrpSpPr/>
          <p:nvPr/>
        </p:nvGrpSpPr>
        <p:grpSpPr>
          <a:xfrm>
            <a:off x="-6223000" y="18170524"/>
            <a:ext cx="5770562" cy="752475"/>
            <a:chOff x="44242388" y="28054063"/>
            <a:chExt cx="9771400" cy="1090621"/>
          </a:xfrm>
        </p:grpSpPr>
        <p:sp>
          <p:nvSpPr>
            <p:cNvPr id="96" name="Google Shape;96;p4"/>
            <p:cNvSpPr/>
            <p:nvPr/>
          </p:nvSpPr>
          <p:spPr>
            <a:xfrm>
              <a:off x="44242388" y="28054063"/>
              <a:ext cx="9771400" cy="109062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pic>
          <p:nvPicPr>
            <p:cNvPr id="97" name="Google Shape;97;p4" descr="http://t2.gstatic.com/images?q=tbn:ANd9GcR4APHC6TT9w54M2zn_pvCiBxUNcspYPoVxirLRphBoJabfSvu7zw">
              <a:hlinkClick r:id="rId5"/>
            </p:cNvPr>
            <p:cNvPicPr preferRelativeResize="0"/>
            <p:nvPr/>
          </p:nvPicPr>
          <p:blipFill rotWithShape="1">
            <a:blip r:embed="rId6">
              <a:alphaModFix/>
            </a:blip>
            <a:srcRect/>
            <a:stretch/>
          </p:blipFill>
          <p:spPr>
            <a:xfrm>
              <a:off x="44341113" y="28126638"/>
              <a:ext cx="914400" cy="914400"/>
            </a:xfrm>
            <a:prstGeom prst="rect">
              <a:avLst/>
            </a:prstGeom>
            <a:noFill/>
            <a:ln>
              <a:noFill/>
            </a:ln>
          </p:spPr>
        </p:pic>
        <p:sp>
          <p:nvSpPr>
            <p:cNvPr id="98" name="Google Shape;98;p4"/>
            <p:cNvSpPr txBox="1"/>
            <p:nvPr/>
          </p:nvSpPr>
          <p:spPr>
            <a:xfrm>
              <a:off x="45341838" y="28153003"/>
              <a:ext cx="8671950" cy="7592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dk2"/>
                  </a:solidFill>
                  <a:latin typeface="Trebuchet MS"/>
                  <a:ea typeface="Trebuchet MS"/>
                  <a:cs typeface="Trebuchet MS"/>
                  <a:sym typeface="Trebuchet MS"/>
                </a:rPr>
                <a:t>Student discounts are available on our Facebook page. </a:t>
              </a:r>
              <a:endParaRPr/>
            </a:p>
            <a:p>
              <a:pPr marL="0" marR="0" lvl="0" indent="0" algn="l" rtl="0">
                <a:spcBef>
                  <a:spcPts val="0"/>
                </a:spcBef>
                <a:spcAft>
                  <a:spcPts val="0"/>
                </a:spcAft>
                <a:buNone/>
              </a:pPr>
              <a:r>
                <a:rPr lang="en-US" sz="1400" b="0" i="0" u="none" strike="noStrike" cap="none">
                  <a:solidFill>
                    <a:schemeClr val="dk2"/>
                  </a:solidFill>
                  <a:latin typeface="Trebuchet MS"/>
                  <a:ea typeface="Trebuchet MS"/>
                  <a:cs typeface="Trebuchet MS"/>
                  <a:sym typeface="Trebuchet MS"/>
                </a:rPr>
                <a:t>Go to </a:t>
              </a:r>
              <a:r>
                <a:rPr lang="en-US" sz="1400" b="0" i="0" u="sng" strike="noStrike" cap="none">
                  <a:solidFill>
                    <a:schemeClr val="dk2"/>
                  </a:solidFill>
                  <a:latin typeface="Trebuchet MS"/>
                  <a:ea typeface="Trebuchet MS"/>
                  <a:cs typeface="Trebuchet MS"/>
                  <a:sym typeface="Trebuchet MS"/>
                </a:rPr>
                <a:t>PosterPresentations.com</a:t>
              </a:r>
              <a:r>
                <a:rPr lang="en-US" sz="1400" b="0" i="0" u="none" strike="noStrike" cap="none">
                  <a:solidFill>
                    <a:schemeClr val="dk2"/>
                  </a:solidFill>
                  <a:latin typeface="Trebuchet MS"/>
                  <a:ea typeface="Trebuchet MS"/>
                  <a:cs typeface="Trebuchet MS"/>
                  <a:sym typeface="Trebuchet MS"/>
                </a:rPr>
                <a:t> and click on the FB icon.</a:t>
              </a:r>
              <a:endParaRPr/>
            </a:p>
          </p:txBody>
        </p:sp>
      </p:grpSp>
      <p:cxnSp>
        <p:nvCxnSpPr>
          <p:cNvPr id="99" name="Google Shape;99;p4"/>
          <p:cNvCxnSpPr/>
          <p:nvPr/>
        </p:nvCxnSpPr>
        <p:spPr>
          <a:xfrm>
            <a:off x="27638375" y="2590800"/>
            <a:ext cx="6281738" cy="1588"/>
          </a:xfrm>
          <a:prstGeom prst="straightConnector1">
            <a:avLst/>
          </a:prstGeom>
          <a:noFill/>
          <a:ln w="9525" cap="flat" cmpd="sng">
            <a:solidFill>
              <a:srgbClr val="D8D8D8"/>
            </a:solidFill>
            <a:prstDash val="solid"/>
            <a:round/>
            <a:headEnd type="none" w="sm" len="sm"/>
            <a:tailEnd type="none" w="sm" len="sm"/>
          </a:ln>
        </p:spPr>
      </p:cxnSp>
      <p:cxnSp>
        <p:nvCxnSpPr>
          <p:cNvPr id="100" name="Google Shape;100;p4"/>
          <p:cNvCxnSpPr/>
          <p:nvPr/>
        </p:nvCxnSpPr>
        <p:spPr>
          <a:xfrm>
            <a:off x="27638375" y="17618075"/>
            <a:ext cx="6281738" cy="1588"/>
          </a:xfrm>
          <a:prstGeom prst="straightConnector1">
            <a:avLst/>
          </a:prstGeom>
          <a:noFill/>
          <a:ln w="9525" cap="flat" cmpd="sng">
            <a:solidFill>
              <a:srgbClr val="D8D8D8"/>
            </a:solidFill>
            <a:prstDash val="solid"/>
            <a:round/>
            <a:headEnd type="none" w="sm" len="sm"/>
            <a:tailEnd type="none" w="sm" len="sm"/>
          </a:ln>
        </p:spPr>
      </p:cxnSp>
      <p:cxnSp>
        <p:nvCxnSpPr>
          <p:cNvPr id="101" name="Google Shape;101;p4"/>
          <p:cNvCxnSpPr/>
          <p:nvPr/>
        </p:nvCxnSpPr>
        <p:spPr>
          <a:xfrm>
            <a:off x="-6472238" y="6599238"/>
            <a:ext cx="6280150" cy="3175"/>
          </a:xfrm>
          <a:prstGeom prst="straightConnector1">
            <a:avLst/>
          </a:prstGeom>
          <a:noFill/>
          <a:ln w="9525" cap="flat" cmpd="sng">
            <a:solidFill>
              <a:srgbClr val="D8D8D8"/>
            </a:solidFill>
            <a:prstDash val="solid"/>
            <a:round/>
            <a:headEnd type="none" w="sm" len="sm"/>
            <a:tailEnd type="none" w="sm" len="sm"/>
          </a:ln>
        </p:spPr>
      </p:cxnSp>
      <p:sp>
        <p:nvSpPr>
          <p:cNvPr id="102" name="Google Shape;102;p4"/>
          <p:cNvSpPr txBox="1">
            <a:spLocks noGrp="1"/>
          </p:cNvSpPr>
          <p:nvPr>
            <p:ph type="title"/>
          </p:nvPr>
        </p:nvSpPr>
        <p:spPr>
          <a:xfrm>
            <a:off x="576263" y="383457"/>
            <a:ext cx="26284238" cy="2395691"/>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SzPts val="1400"/>
              <a:buNone/>
              <a:defRPr sz="5000" b="0" i="0" u="none" strike="noStrike" cap="none">
                <a:solidFill>
                  <a:schemeClr val="dk1"/>
                </a:solidFill>
                <a:latin typeface="Trebuchet MS"/>
                <a:ea typeface="Trebuchet MS"/>
                <a:cs typeface="Trebuchet MS"/>
                <a:sym typeface="Trebuchet MS"/>
              </a:defRPr>
            </a:lvl1pPr>
            <a:lvl2pPr marR="0" lvl="1"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2pPr>
            <a:lvl3pPr marR="0" lvl="2"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3pPr>
            <a:lvl4pPr marR="0" lvl="3"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4pPr>
            <a:lvl5pPr marR="0" lvl="4"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5pPr>
            <a:lvl6pPr marR="0" lvl="5"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6pPr>
            <a:lvl7pPr marR="0" lvl="6"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7pPr>
            <a:lvl8pPr marR="0" lvl="7"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8pPr>
            <a:lvl9pPr marR="0" lvl="8"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9pPr>
          </a:lstStyle>
          <a:p>
            <a:endParaRPr/>
          </a:p>
        </p:txBody>
      </p:sp>
      <p:pic>
        <p:nvPicPr>
          <p:cNvPr id="103" name="Google Shape;103;p4"/>
          <p:cNvPicPr preferRelativeResize="0"/>
          <p:nvPr/>
        </p:nvPicPr>
        <p:blipFill rotWithShape="1">
          <a:blip r:embed="rId7">
            <a:alphaModFix/>
          </a:blip>
          <a:srcRect/>
          <a:stretch/>
        </p:blipFill>
        <p:spPr>
          <a:xfrm>
            <a:off x="57150" y="16976495"/>
            <a:ext cx="27374851" cy="221479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3715B">
            <a:alpha val="14901"/>
          </a:srgbClr>
        </a:solidFill>
        <a:effectLst/>
      </p:bgPr>
    </p:bg>
    <p:spTree>
      <p:nvGrpSpPr>
        <p:cNvPr id="1" name="Shape 157"/>
        <p:cNvGrpSpPr/>
        <p:nvPr/>
      </p:nvGrpSpPr>
      <p:grpSpPr>
        <a:xfrm>
          <a:off x="0" y="0"/>
          <a:ext cx="0" cy="0"/>
          <a:chOff x="0" y="0"/>
          <a:chExt cx="0" cy="0"/>
        </a:xfrm>
      </p:grpSpPr>
      <p:sp>
        <p:nvSpPr>
          <p:cNvPr id="158" name="Google Shape;158;p6"/>
          <p:cNvSpPr/>
          <p:nvPr/>
        </p:nvSpPr>
        <p:spPr>
          <a:xfrm>
            <a:off x="571500" y="3008671"/>
            <a:ext cx="6286500" cy="13659522"/>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52225" tIns="26100" rIns="52225" bIns="26100" anchor="ctr" anchorCtr="0">
            <a:noAutofit/>
          </a:bodyPr>
          <a:lstStyle/>
          <a:p>
            <a:pPr marL="0" marR="0" lvl="0" indent="0" algn="l" rtl="0">
              <a:spcBef>
                <a:spcPts val="0"/>
              </a:spcBef>
              <a:spcAft>
                <a:spcPts val="0"/>
              </a:spcAft>
              <a:buNone/>
            </a:pPr>
            <a:endParaRPr sz="4900" b="0" i="0" u="none" strike="noStrike" cap="none">
              <a:solidFill>
                <a:schemeClr val="dk1"/>
              </a:solidFill>
              <a:latin typeface="Calibri"/>
              <a:ea typeface="Calibri"/>
              <a:cs typeface="Calibri"/>
              <a:sym typeface="Calibri"/>
            </a:endParaRPr>
          </a:p>
        </p:txBody>
      </p:sp>
      <p:sp>
        <p:nvSpPr>
          <p:cNvPr id="159" name="Google Shape;159;p6"/>
          <p:cNvSpPr txBox="1"/>
          <p:nvPr/>
        </p:nvSpPr>
        <p:spPr>
          <a:xfrm>
            <a:off x="512763" y="18802350"/>
            <a:ext cx="1571625" cy="188913"/>
          </a:xfrm>
          <a:prstGeom prst="rect">
            <a:avLst/>
          </a:prstGeom>
          <a:noFill/>
          <a:ln>
            <a:noFill/>
          </a:ln>
        </p:spPr>
        <p:txBody>
          <a:bodyPr spcFirstLastPara="1" wrap="square" lIns="52150" tIns="26050" rIns="52150" bIns="26050" anchor="t" anchorCtr="0">
            <a:spAutoFit/>
          </a:bodyPr>
          <a:lstStyle/>
          <a:p>
            <a:pPr marL="0" marR="0" lvl="0" indent="0" algn="l" rtl="0">
              <a:lnSpc>
                <a:spcPct val="65000"/>
              </a:lnSpc>
              <a:spcBef>
                <a:spcPts val="0"/>
              </a:spcBef>
              <a:spcAft>
                <a:spcPts val="0"/>
              </a:spcAft>
              <a:buNone/>
            </a:pPr>
            <a:r>
              <a:rPr lang="en-US" sz="300" b="1" i="0" u="none" strike="noStrike" cap="none">
                <a:solidFill>
                  <a:srgbClr val="BFBFBF"/>
                </a:solidFill>
                <a:latin typeface="Arial"/>
                <a:ea typeface="Arial"/>
                <a:cs typeface="Arial"/>
                <a:sym typeface="Arial"/>
              </a:rPr>
              <a:t>RESEARCH POSTER PRESENTATION DESIGN © 2011</a:t>
            </a:r>
            <a:endParaRPr/>
          </a:p>
          <a:p>
            <a:pPr marL="0" marR="0" lvl="0" indent="0" algn="l" rtl="0">
              <a:lnSpc>
                <a:spcPct val="65000"/>
              </a:lnSpc>
              <a:spcBef>
                <a:spcPts val="300"/>
              </a:spcBef>
              <a:spcAft>
                <a:spcPts val="0"/>
              </a:spcAft>
              <a:buNone/>
            </a:pPr>
            <a:r>
              <a:rPr lang="en-US" sz="600" b="1" i="0" u="none" strike="noStrike" cap="none">
                <a:solidFill>
                  <a:srgbClr val="BFBFBF"/>
                </a:solidFill>
                <a:latin typeface="Arial"/>
                <a:ea typeface="Arial"/>
                <a:cs typeface="Arial"/>
                <a:sym typeface="Arial"/>
              </a:rPr>
              <a:t>www.PosterPresentations.com</a:t>
            </a:r>
            <a:endParaRPr/>
          </a:p>
        </p:txBody>
      </p:sp>
      <p:sp>
        <p:nvSpPr>
          <p:cNvPr id="160" name="Google Shape;160;p6"/>
          <p:cNvSpPr/>
          <p:nvPr/>
        </p:nvSpPr>
        <p:spPr>
          <a:xfrm>
            <a:off x="20574000" y="3008671"/>
            <a:ext cx="6286500" cy="13659522"/>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52225" tIns="26100" rIns="52225" bIns="26100" anchor="ctr" anchorCtr="0">
            <a:noAutofit/>
          </a:bodyPr>
          <a:lstStyle/>
          <a:p>
            <a:pPr marL="0" marR="0" lvl="0" indent="0" algn="l" rtl="0">
              <a:spcBef>
                <a:spcPts val="0"/>
              </a:spcBef>
              <a:spcAft>
                <a:spcPts val="0"/>
              </a:spcAft>
              <a:buNone/>
            </a:pPr>
            <a:endParaRPr sz="4900" b="0" i="0" u="none" strike="noStrike" cap="none">
              <a:solidFill>
                <a:schemeClr val="dk1"/>
              </a:solidFill>
              <a:latin typeface="Calibri"/>
              <a:ea typeface="Calibri"/>
              <a:cs typeface="Calibri"/>
              <a:sym typeface="Calibri"/>
            </a:endParaRPr>
          </a:p>
        </p:txBody>
      </p:sp>
      <p:sp>
        <p:nvSpPr>
          <p:cNvPr id="161" name="Google Shape;161;p6"/>
          <p:cNvSpPr/>
          <p:nvPr/>
        </p:nvSpPr>
        <p:spPr>
          <a:xfrm>
            <a:off x="7239000" y="3008671"/>
            <a:ext cx="12952413" cy="13659522"/>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52225" tIns="26100" rIns="52225" bIns="26100" anchor="ctr" anchorCtr="0">
            <a:noAutofit/>
          </a:bodyPr>
          <a:lstStyle/>
          <a:p>
            <a:pPr marL="0" marR="0" lvl="0" indent="0" algn="l" rtl="0">
              <a:spcBef>
                <a:spcPts val="0"/>
              </a:spcBef>
              <a:spcAft>
                <a:spcPts val="0"/>
              </a:spcAft>
              <a:buNone/>
            </a:pPr>
            <a:endParaRPr sz="4900" b="0" i="0" u="none" strike="noStrike" cap="none">
              <a:solidFill>
                <a:schemeClr val="dk1"/>
              </a:solidFill>
              <a:latin typeface="Calibri"/>
              <a:ea typeface="Calibri"/>
              <a:cs typeface="Calibri"/>
              <a:sym typeface="Calibri"/>
            </a:endParaRPr>
          </a:p>
        </p:txBody>
      </p:sp>
      <p:sp>
        <p:nvSpPr>
          <p:cNvPr id="162" name="Google Shape;162;p6"/>
          <p:cNvSpPr/>
          <p:nvPr/>
        </p:nvSpPr>
        <p:spPr>
          <a:xfrm>
            <a:off x="-6500813" y="-11113"/>
            <a:ext cx="6280150" cy="19202401"/>
          </a:xfrm>
          <a:prstGeom prst="rect">
            <a:avLst/>
          </a:prstGeom>
          <a:solidFill>
            <a:srgbClr val="0C0C0C"/>
          </a:solidFill>
          <a:ln w="25400" cap="flat" cmpd="sng">
            <a:solidFill>
              <a:srgbClr val="5C982B"/>
            </a:solidFill>
            <a:prstDash val="solid"/>
            <a:round/>
            <a:headEnd type="none" w="sm" len="sm"/>
            <a:tailEnd type="none" w="sm" len="sm"/>
          </a:ln>
        </p:spPr>
        <p:txBody>
          <a:bodyPr spcFirstLastPara="1" wrap="square" lIns="104475" tIns="208975" rIns="104475" bIns="104475" anchor="t" anchorCtr="0">
            <a:noAutofit/>
          </a:bodyPr>
          <a:lstStyle/>
          <a:p>
            <a:pPr marL="0" marR="0" lvl="0" indent="0" algn="ctr" rtl="0">
              <a:spcBef>
                <a:spcPts val="0"/>
              </a:spcBef>
              <a:spcAft>
                <a:spcPts val="0"/>
              </a:spcAft>
              <a:buNone/>
            </a:pPr>
            <a:r>
              <a:rPr lang="en-US" sz="2500" b="1" i="0" u="none" strike="noStrike" cap="none">
                <a:solidFill>
                  <a:schemeClr val="lt1"/>
                </a:solidFill>
                <a:latin typeface="Trebuchet MS"/>
                <a:ea typeface="Trebuchet MS"/>
                <a:cs typeface="Trebuchet MS"/>
                <a:sym typeface="Trebuchet MS"/>
              </a:rPr>
              <a:t>QUICK DESIGN GUIDE</a:t>
            </a:r>
            <a:endParaRPr/>
          </a:p>
          <a:p>
            <a:pPr marL="0" marR="0" lvl="0" indent="0" algn="ctr" rtl="0">
              <a:spcBef>
                <a:spcPts val="0"/>
              </a:spcBef>
              <a:spcAft>
                <a:spcPts val="0"/>
              </a:spcAft>
              <a:buNone/>
            </a:pPr>
            <a:r>
              <a:rPr lang="en-US" sz="2300" b="1" i="0" u="none" strike="noStrike" cap="none">
                <a:solidFill>
                  <a:srgbClr val="FFFF00"/>
                </a:solidFill>
                <a:latin typeface="Trebuchet MS"/>
                <a:ea typeface="Trebuchet MS"/>
                <a:cs typeface="Trebuchet MS"/>
                <a:sym typeface="Trebuchet MS"/>
              </a:rPr>
              <a:t>(--THIS SECTION DOES NOT PRINT--)</a:t>
            </a:r>
            <a:endParaRPr/>
          </a:p>
          <a:p>
            <a:pPr marL="0" marR="0" lvl="0" indent="0" algn="ctr" rtl="0">
              <a:spcBef>
                <a:spcPts val="0"/>
              </a:spcBef>
              <a:spcAft>
                <a:spcPts val="0"/>
              </a:spcAft>
              <a:buNone/>
            </a:pPr>
            <a:endParaRPr sz="18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This PowerPoint 2007 template produces a 42”x60” professional  poster. It will save you valuable time placing titles, subtitles, text, and graphics. </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Use it to create your presentation. Then send it to </a:t>
            </a:r>
            <a:r>
              <a:rPr lang="en-US" sz="1800" b="1" i="0" u="none" strike="noStrike" cap="none">
                <a:solidFill>
                  <a:schemeClr val="lt1"/>
                </a:solidFill>
                <a:latin typeface="Trebuchet MS"/>
                <a:ea typeface="Trebuchet MS"/>
                <a:cs typeface="Trebuchet MS"/>
                <a:sym typeface="Trebuchet MS"/>
              </a:rPr>
              <a:t>PosterPresentations.com</a:t>
            </a:r>
            <a:r>
              <a:rPr lang="en-US" sz="1800" b="0" i="0" u="none" strike="noStrike" cap="none">
                <a:solidFill>
                  <a:schemeClr val="lt1"/>
                </a:solidFill>
                <a:latin typeface="Trebuchet MS"/>
                <a:ea typeface="Trebuchet MS"/>
                <a:cs typeface="Trebuchet MS"/>
                <a:sym typeface="Trebuchet MS"/>
              </a:rPr>
              <a:t> for premium quality, same day affordable printing.</a:t>
            </a:r>
            <a:br>
              <a:rPr lang="en-US" sz="1800" b="0" i="0" u="none" strike="noStrike" cap="none">
                <a:solidFill>
                  <a:schemeClr val="lt1"/>
                </a:solidFill>
                <a:latin typeface="Trebuchet MS"/>
                <a:ea typeface="Trebuchet MS"/>
                <a:cs typeface="Trebuchet MS"/>
                <a:sym typeface="Trebuchet MS"/>
              </a:rPr>
            </a:b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We provide a series of </a:t>
            </a:r>
            <a:r>
              <a:rPr lang="en-US" sz="1800" b="1" i="0" u="none" strike="noStrike" cap="none">
                <a:solidFill>
                  <a:schemeClr val="lt1"/>
                </a:solidFill>
                <a:latin typeface="Trebuchet MS"/>
                <a:ea typeface="Trebuchet MS"/>
                <a:cs typeface="Trebuchet MS"/>
                <a:sym typeface="Trebuchet MS"/>
              </a:rPr>
              <a:t>online tutorials</a:t>
            </a:r>
            <a:r>
              <a:rPr lang="en-US" sz="1800" b="0" i="0" u="none" strike="noStrike" cap="none">
                <a:solidFill>
                  <a:schemeClr val="lt1"/>
                </a:solidFill>
                <a:latin typeface="Trebuchet MS"/>
                <a:ea typeface="Trebuchet MS"/>
                <a:cs typeface="Trebuchet MS"/>
                <a:sym typeface="Trebuchet MS"/>
              </a:rPr>
              <a:t> that will guide you through the poster design process and answer your poster production questions. </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View our online tutorials at:</a:t>
            </a:r>
            <a:br>
              <a:rPr lang="en-US" sz="1800" b="0" i="0" u="none" strike="noStrike" cap="none">
                <a:solidFill>
                  <a:schemeClr val="lt1"/>
                </a:solidFill>
                <a:latin typeface="Trebuchet MS"/>
                <a:ea typeface="Trebuchet MS"/>
                <a:cs typeface="Trebuchet MS"/>
                <a:sym typeface="Trebuchet MS"/>
              </a:rPr>
            </a:br>
            <a:r>
              <a:rPr lang="en-US" sz="1800" b="0" i="0" u="none" strike="noStrike" cap="none">
                <a:solidFill>
                  <a:srgbClr val="FFFF00"/>
                </a:solidFill>
                <a:latin typeface="Trebuchet MS"/>
                <a:ea typeface="Trebuchet MS"/>
                <a:cs typeface="Trebuchet MS"/>
                <a:sym typeface="Trebuchet MS"/>
              </a:rPr>
              <a:t> http://bit.ly/Poster_creation_help </a:t>
            </a:r>
            <a:br>
              <a:rPr lang="en-US" sz="1800" b="0" i="0" u="none" strike="noStrike" cap="none">
                <a:solidFill>
                  <a:schemeClr val="lt1"/>
                </a:solidFill>
                <a:latin typeface="Trebuchet MS"/>
                <a:ea typeface="Trebuchet MS"/>
                <a:cs typeface="Trebuchet MS"/>
                <a:sym typeface="Trebuchet MS"/>
              </a:rPr>
            </a:br>
            <a:r>
              <a:rPr lang="en-US" sz="1800" b="0" i="0" u="none" strike="noStrike" cap="none">
                <a:solidFill>
                  <a:schemeClr val="lt1"/>
                </a:solidFill>
                <a:latin typeface="Trebuchet MS"/>
                <a:ea typeface="Trebuchet MS"/>
                <a:cs typeface="Trebuchet MS"/>
                <a:sym typeface="Trebuchet MS"/>
              </a:rPr>
              <a:t>(copy and paste the link into your web browser).</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For assistance and to order your printed poster call </a:t>
            </a:r>
            <a:r>
              <a:rPr lang="en-US" sz="1800" b="1" i="0" u="none" strike="noStrike" cap="none">
                <a:solidFill>
                  <a:srgbClr val="FFFF00"/>
                </a:solidFill>
                <a:latin typeface="Trebuchet MS"/>
                <a:ea typeface="Trebuchet MS"/>
                <a:cs typeface="Trebuchet MS"/>
                <a:sym typeface="Trebuchet MS"/>
              </a:rPr>
              <a:t>PosterPresentations.com</a:t>
            </a:r>
            <a:r>
              <a:rPr lang="en-US" sz="1800" b="0" i="0" u="none" strike="noStrike" cap="none">
                <a:solidFill>
                  <a:srgbClr val="FFFF00"/>
                </a:solidFill>
                <a:latin typeface="Trebuchet MS"/>
                <a:ea typeface="Trebuchet MS"/>
                <a:cs typeface="Trebuchet MS"/>
                <a:sym typeface="Trebuchet MS"/>
              </a:rPr>
              <a:t> </a:t>
            </a:r>
            <a:r>
              <a:rPr lang="en-US" sz="1800" b="0" i="0" u="none" strike="noStrike" cap="none">
                <a:solidFill>
                  <a:schemeClr val="lt1"/>
                </a:solidFill>
                <a:latin typeface="Trebuchet MS"/>
                <a:ea typeface="Trebuchet MS"/>
                <a:cs typeface="Trebuchet MS"/>
                <a:sym typeface="Trebuchet MS"/>
              </a:rPr>
              <a:t>at </a:t>
            </a:r>
            <a:r>
              <a:rPr lang="en-US" sz="2300" b="1" i="0" u="none" strike="noStrike" cap="none">
                <a:solidFill>
                  <a:srgbClr val="FFFF00"/>
                </a:solidFill>
                <a:latin typeface="Trebuchet MS"/>
                <a:ea typeface="Trebuchet MS"/>
                <a:cs typeface="Trebuchet MS"/>
                <a:sym typeface="Trebuchet MS"/>
              </a:rPr>
              <a:t>1.866.649.3004</a:t>
            </a:r>
            <a:endParaRPr/>
          </a:p>
          <a:p>
            <a:pPr marL="0" marR="0" lvl="0" indent="0" algn="l" rtl="0">
              <a:spcBef>
                <a:spcPts val="0"/>
              </a:spcBef>
              <a:spcAft>
                <a:spcPts val="0"/>
              </a:spcAft>
              <a:buNone/>
            </a:pPr>
            <a:endParaRPr sz="2300" b="1" i="0" u="none" strike="noStrike" cap="none">
              <a:solidFill>
                <a:srgbClr val="FFFF00"/>
              </a:solidFill>
              <a:latin typeface="Trebuchet MS"/>
              <a:ea typeface="Trebuchet MS"/>
              <a:cs typeface="Trebuchet MS"/>
              <a:sym typeface="Trebuchet MS"/>
            </a:endParaRPr>
          </a:p>
          <a:p>
            <a:pPr marL="0" marR="0" lvl="0" indent="0" algn="l" rtl="0">
              <a:spcBef>
                <a:spcPts val="0"/>
              </a:spcBef>
              <a:spcAft>
                <a:spcPts val="0"/>
              </a:spcAft>
              <a:buNone/>
            </a:pPr>
            <a:endParaRPr sz="2300" b="1" i="0" u="none" strike="noStrike" cap="none">
              <a:solidFill>
                <a:srgbClr val="FFFF00"/>
              </a:solidFill>
              <a:latin typeface="Trebuchet MS"/>
              <a:ea typeface="Trebuchet MS"/>
              <a:cs typeface="Trebuchet MS"/>
              <a:sym typeface="Trebuchet MS"/>
            </a:endParaRPr>
          </a:p>
          <a:p>
            <a:pPr marL="0" marR="0" lvl="0" indent="0" algn="ctr" rtl="0">
              <a:spcBef>
                <a:spcPts val="0"/>
              </a:spcBef>
              <a:spcAft>
                <a:spcPts val="0"/>
              </a:spcAft>
              <a:buNone/>
            </a:pPr>
            <a:r>
              <a:rPr lang="en-US" sz="2500" b="1" i="0" u="none" strike="noStrike" cap="none">
                <a:solidFill>
                  <a:schemeClr val="lt1"/>
                </a:solidFill>
                <a:latin typeface="Trebuchet MS"/>
                <a:ea typeface="Trebuchet MS"/>
                <a:cs typeface="Trebuchet MS"/>
                <a:sym typeface="Trebuchet MS"/>
              </a:rPr>
              <a:t>Object Placeholders</a:t>
            </a:r>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Use the placeholders provided below to add new elements to your poster: Drag a placeholder onto the poster area, size it, and click it to edit.</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Section Header placeholder</a:t>
            </a:r>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Use section headers to separate topics or concepts within your presentation. </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1" i="0" u="none" strike="noStrike" cap="none">
              <a:solidFill>
                <a:srgbClr val="FFFF00"/>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Text placeholder</a:t>
            </a:r>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Move this preformatted text placeholder to the poster to add a new body of text.</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Picture placeholder</a:t>
            </a:r>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Move this graphic placeholder onto your poster, size it first, and then click it to add a picture to the poster.</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18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1" i="0" u="none" strike="noStrike" cap="none">
              <a:solidFill>
                <a:srgbClr val="FFFF00"/>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p:txBody>
      </p:sp>
      <p:sp>
        <p:nvSpPr>
          <p:cNvPr id="163" name="Google Shape;163;p6"/>
          <p:cNvSpPr/>
          <p:nvPr/>
        </p:nvSpPr>
        <p:spPr>
          <a:xfrm>
            <a:off x="27638375" y="0"/>
            <a:ext cx="6281738" cy="19202401"/>
          </a:xfrm>
          <a:prstGeom prst="rect">
            <a:avLst/>
          </a:prstGeom>
          <a:solidFill>
            <a:srgbClr val="0C0C0C"/>
          </a:solidFill>
          <a:ln w="25400" cap="flat" cmpd="sng">
            <a:solidFill>
              <a:srgbClr val="5C982B"/>
            </a:solidFill>
            <a:prstDash val="solid"/>
            <a:round/>
            <a:headEnd type="none" w="sm" len="sm"/>
            <a:tailEnd type="none" w="sm" len="sm"/>
          </a:ln>
        </p:spPr>
        <p:txBody>
          <a:bodyPr spcFirstLastPara="1" wrap="square" lIns="104475" tIns="208975" rIns="104475" bIns="104475"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Trebuchet MS"/>
                <a:ea typeface="Trebuchet MS"/>
                <a:cs typeface="Trebuchet MS"/>
                <a:sym typeface="Trebuchet MS"/>
              </a:rPr>
              <a:t>QUICK TIPS</a:t>
            </a:r>
            <a:endParaRPr/>
          </a:p>
          <a:p>
            <a:pPr marL="0" marR="0" lvl="0" indent="0" algn="ctr" rtl="0">
              <a:lnSpc>
                <a:spcPct val="100000"/>
              </a:lnSpc>
              <a:spcBef>
                <a:spcPts val="0"/>
              </a:spcBef>
              <a:spcAft>
                <a:spcPts val="0"/>
              </a:spcAft>
              <a:buNone/>
            </a:pPr>
            <a:r>
              <a:rPr lang="en-US" sz="2400" b="1" i="0" u="none" strike="noStrike" cap="none">
                <a:solidFill>
                  <a:srgbClr val="FFFF00"/>
                </a:solidFill>
                <a:latin typeface="Trebuchet MS"/>
                <a:ea typeface="Trebuchet MS"/>
                <a:cs typeface="Trebuchet MS"/>
                <a:sym typeface="Trebuchet MS"/>
              </a:rPr>
              <a:t>(--THIS SECTION DOES NOT PRINT--)</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This PowerPoint template requires basic PowerPoint (version 2007 or newer) skills. Below is a list of commonly asked questions specific to this template. </a:t>
            </a:r>
            <a:br>
              <a:rPr lang="en-US" sz="1800" b="0" i="0" u="none" strike="noStrike" cap="none">
                <a:solidFill>
                  <a:srgbClr val="FFFFFF"/>
                </a:solidFill>
                <a:latin typeface="Trebuchet MS"/>
                <a:ea typeface="Trebuchet MS"/>
                <a:cs typeface="Trebuchet MS"/>
                <a:sym typeface="Trebuchet MS"/>
              </a:rPr>
            </a:br>
            <a:r>
              <a:rPr lang="en-US" sz="1800" b="0" i="0" u="none" strike="noStrike" cap="none">
                <a:solidFill>
                  <a:srgbClr val="FFFFFF"/>
                </a:solidFill>
                <a:latin typeface="Trebuchet MS"/>
                <a:ea typeface="Trebuchet MS"/>
                <a:cs typeface="Trebuchet MS"/>
                <a:sym typeface="Trebuchet MS"/>
              </a:rPr>
              <a:t>If you are using an older version of PowerPoint some template features may not work properly.</a:t>
            </a:r>
            <a:endParaRPr sz="2400" b="1" i="0" u="none" strike="noStrike" cap="none">
              <a:solidFill>
                <a:srgbClr val="FFFF00"/>
              </a:solidFill>
              <a:latin typeface="Trebuchet MS"/>
              <a:ea typeface="Trebuchet MS"/>
              <a:cs typeface="Trebuchet MS"/>
              <a:sym typeface="Trebuchet MS"/>
            </a:endParaRPr>
          </a:p>
          <a:p>
            <a:pPr marL="0" marR="0" lvl="0" indent="0" algn="l" rtl="0">
              <a:lnSpc>
                <a:spcPct val="87500"/>
              </a:lnSpc>
              <a:spcBef>
                <a:spcPts val="0"/>
              </a:spcBef>
              <a:spcAft>
                <a:spcPts val="0"/>
              </a:spcAft>
              <a:buNone/>
            </a:pPr>
            <a:endParaRPr sz="2400" b="1" i="0" u="none" strike="noStrike" cap="none">
              <a:solidFill>
                <a:srgbClr val="FFFF00"/>
              </a:solidFill>
              <a:latin typeface="Trebuchet MS"/>
              <a:ea typeface="Trebuchet MS"/>
              <a:cs typeface="Trebuchet MS"/>
              <a:sym typeface="Trebuchet MS"/>
            </a:endParaRPr>
          </a:p>
          <a:p>
            <a:pPr marL="0" marR="0" lvl="0" indent="0" algn="ctr" rtl="0">
              <a:lnSpc>
                <a:spcPct val="87500"/>
              </a:lnSpc>
              <a:spcBef>
                <a:spcPts val="0"/>
              </a:spcBef>
              <a:spcAft>
                <a:spcPts val="0"/>
              </a:spcAft>
              <a:buNone/>
            </a:pPr>
            <a:r>
              <a:rPr lang="en-US" sz="2400" b="1" i="0" u="none" strike="noStrike" cap="none">
                <a:solidFill>
                  <a:schemeClr val="lt1"/>
                </a:solidFill>
                <a:latin typeface="Trebuchet MS"/>
                <a:ea typeface="Trebuchet MS"/>
                <a:cs typeface="Trebuchet MS"/>
                <a:sym typeface="Trebuchet MS"/>
              </a:rPr>
              <a:t>Using the template</a:t>
            </a:r>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Verifying the quality of your graphics</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800" b="0" i="0" u="none" strike="noStrike" cap="none">
                <a:solidFill>
                  <a:srgbClr val="FFFFFF"/>
                </a:solidFill>
                <a:latin typeface="Trebuchet MS"/>
                <a:ea typeface="Trebuchet MS"/>
                <a:cs typeface="Trebuchet MS"/>
                <a:sym typeface="Trebuchet MS"/>
              </a:rPr>
            </a:b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Using the placeholders</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To add text to this template click inside a placeholder and type in or paste your text. To move a placeholder, click on it </a:t>
            </a:r>
            <a:r>
              <a:rPr lang="en-US" sz="1800" b="0" i="0" u="sng" strike="noStrike" cap="none">
                <a:solidFill>
                  <a:srgbClr val="FFFFFF"/>
                </a:solidFill>
                <a:latin typeface="Trebuchet MS"/>
                <a:ea typeface="Trebuchet MS"/>
                <a:cs typeface="Trebuchet MS"/>
                <a:sym typeface="Trebuchet MS"/>
              </a:rPr>
              <a:t>once</a:t>
            </a:r>
            <a:r>
              <a:rPr lang="en-US" sz="1800" b="0" i="0" u="none" strike="noStrike" cap="none">
                <a:solidFill>
                  <a:srgbClr val="FFFFFF"/>
                </a:solidFill>
                <a:latin typeface="Trebuchet MS"/>
                <a:ea typeface="Trebuchet MS"/>
                <a:cs typeface="Trebuchet MS"/>
                <a:sym typeface="Trebuchet MS"/>
              </a:rPr>
              <a:t> (to select it), place your cursor on its frame and your cursor will change to this symbol:         Then, click </a:t>
            </a:r>
            <a:r>
              <a:rPr lang="en-US" sz="1800" b="0" i="0" u="sng" strike="noStrike" cap="none">
                <a:solidFill>
                  <a:srgbClr val="FFFFFF"/>
                </a:solidFill>
                <a:latin typeface="Trebuchet MS"/>
                <a:ea typeface="Trebuchet MS"/>
                <a:cs typeface="Trebuchet MS"/>
                <a:sym typeface="Trebuchet MS"/>
              </a:rPr>
              <a:t>once</a:t>
            </a:r>
            <a:r>
              <a:rPr lang="en-US" sz="1800" b="0" i="0" u="none" strike="noStrike" cap="none">
                <a:solidFill>
                  <a:srgbClr val="FFFFFF"/>
                </a:solidFill>
                <a:latin typeface="Trebuchet MS"/>
                <a:ea typeface="Trebuchet MS"/>
                <a:cs typeface="Trebuchet MS"/>
                <a:sym typeface="Trebuchet MS"/>
              </a:rPr>
              <a:t> and drag it to its new location where you can resize it as needed. Additional placeholders can be found on the left side of this template.</a:t>
            </a:r>
            <a:endParaRPr/>
          </a:p>
          <a:p>
            <a:pPr marL="0" marR="0" lvl="0" indent="0" algn="l" rtl="0">
              <a:lnSpc>
                <a:spcPct val="116666"/>
              </a:lnSpc>
              <a:spcBef>
                <a:spcPts val="0"/>
              </a:spcBef>
              <a:spcAft>
                <a:spcPts val="0"/>
              </a:spcAft>
              <a:buNone/>
            </a:pPr>
            <a:endParaRPr sz="1800" b="1" i="0" u="none" strike="noStrike" cap="none">
              <a:solidFill>
                <a:srgbClr val="FFFF00"/>
              </a:solidFill>
              <a:latin typeface="Trebuchet MS"/>
              <a:ea typeface="Trebuchet MS"/>
              <a:cs typeface="Trebuchet MS"/>
              <a:sym typeface="Trebuchet MS"/>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Modifying the layout</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This template has four</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different column layouts. </a:t>
            </a:r>
            <a:endParaRPr/>
          </a:p>
          <a:p>
            <a:pPr marL="0" marR="0" lvl="0" indent="0" algn="l" rtl="0">
              <a:lnSpc>
                <a:spcPct val="116666"/>
              </a:lnSpc>
              <a:spcBef>
                <a:spcPts val="0"/>
              </a:spcBef>
              <a:spcAft>
                <a:spcPts val="0"/>
              </a:spcAft>
              <a:buNone/>
            </a:pPr>
            <a:r>
              <a:rPr lang="en-US" sz="1800" b="0" i="0" u="sng" strike="noStrike" cap="none">
                <a:solidFill>
                  <a:srgbClr val="FFFFFF"/>
                </a:solidFill>
                <a:latin typeface="Trebuchet MS"/>
                <a:ea typeface="Trebuchet MS"/>
                <a:cs typeface="Trebuchet MS"/>
                <a:sym typeface="Trebuchet MS"/>
              </a:rPr>
              <a:t>Right-click</a:t>
            </a:r>
            <a:r>
              <a:rPr lang="en-US" sz="1800" b="0" i="0" u="none" strike="noStrike" cap="none">
                <a:solidFill>
                  <a:srgbClr val="FFFFFF"/>
                </a:solidFill>
                <a:latin typeface="Trebuchet MS"/>
                <a:ea typeface="Trebuchet MS"/>
                <a:cs typeface="Trebuchet MS"/>
                <a:sym typeface="Trebuchet MS"/>
              </a:rPr>
              <a:t> your mouse</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on the background and </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click on “Layout” to see </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the layout options.</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The columns in the provided layouts are fixed and cannot be moved but advanced users can modify any layout by going to VIEW and then SLIDE MASTER.</a:t>
            </a:r>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Importing text and graphics from external sources</a:t>
            </a:r>
            <a:endParaRPr/>
          </a:p>
          <a:p>
            <a:pPr marL="0" marR="0" lvl="0" indent="0" algn="l" rtl="0">
              <a:lnSpc>
                <a:spcPct val="116666"/>
              </a:lnSpc>
              <a:spcBef>
                <a:spcPts val="0"/>
              </a:spcBef>
              <a:spcAft>
                <a:spcPts val="0"/>
              </a:spcAft>
              <a:buNone/>
            </a:pPr>
            <a:r>
              <a:rPr lang="en-US" sz="1800" b="1" i="0" u="sng" strike="noStrike" cap="none">
                <a:solidFill>
                  <a:srgbClr val="FFFFFF"/>
                </a:solidFill>
                <a:latin typeface="Trebuchet MS"/>
                <a:ea typeface="Trebuchet MS"/>
                <a:cs typeface="Trebuchet MS"/>
                <a:sym typeface="Trebuchet MS"/>
              </a:rPr>
              <a:t>TEXT: </a:t>
            </a:r>
            <a:r>
              <a:rPr lang="en-US" sz="1800" b="0" i="0" u="none" strike="noStrike" cap="none">
                <a:solidFill>
                  <a:srgbClr val="FFFFFF"/>
                </a:solidFill>
                <a:latin typeface="Trebuchet MS"/>
                <a:ea typeface="Trebuchet MS"/>
                <a:cs typeface="Trebuchet MS"/>
                <a:sym typeface="Trebuchet MS"/>
              </a:rPr>
              <a:t>Paste or type your text into a pre-existing placeholder or drag in a new placeholder from the left side of the template. Move it anywhere as needed.</a:t>
            </a:r>
            <a:endParaRPr/>
          </a:p>
          <a:p>
            <a:pPr marL="0" marR="0" lvl="0" indent="0" algn="l" rtl="0">
              <a:lnSpc>
                <a:spcPct val="116666"/>
              </a:lnSpc>
              <a:spcBef>
                <a:spcPts val="0"/>
              </a:spcBef>
              <a:spcAft>
                <a:spcPts val="0"/>
              </a:spcAft>
              <a:buNone/>
            </a:pPr>
            <a:r>
              <a:rPr lang="en-US" sz="1800" b="1" i="0" u="sng" strike="noStrike" cap="none">
                <a:solidFill>
                  <a:srgbClr val="FFFFFF"/>
                </a:solidFill>
                <a:latin typeface="Trebuchet MS"/>
                <a:ea typeface="Trebuchet MS"/>
                <a:cs typeface="Trebuchet MS"/>
                <a:sym typeface="Trebuchet MS"/>
              </a:rPr>
              <a:t>PHOTOS: </a:t>
            </a:r>
            <a:r>
              <a:rPr lang="en-US" sz="1800" b="0" i="0" u="none" strike="noStrike" cap="none">
                <a:solidFill>
                  <a:srgbClr val="FFFFFF"/>
                </a:solidFill>
                <a:latin typeface="Trebuchet MS"/>
                <a:ea typeface="Trebuchet MS"/>
                <a:cs typeface="Trebuchet MS"/>
                <a:sym typeface="Trebuchet MS"/>
              </a:rPr>
              <a:t>Drag in a picture placeholder, size it </a:t>
            </a:r>
            <a:r>
              <a:rPr lang="en-US" sz="1800" b="0" i="0" u="sng" strike="noStrike" cap="none">
                <a:solidFill>
                  <a:srgbClr val="FFFFFF"/>
                </a:solidFill>
                <a:latin typeface="Trebuchet MS"/>
                <a:ea typeface="Trebuchet MS"/>
                <a:cs typeface="Trebuchet MS"/>
                <a:sym typeface="Trebuchet MS"/>
              </a:rPr>
              <a:t>first</a:t>
            </a:r>
            <a:r>
              <a:rPr lang="en-US" sz="1800" b="0" i="0" u="none" strike="noStrike" cap="none">
                <a:solidFill>
                  <a:srgbClr val="FFFFFF"/>
                </a:solidFill>
                <a:latin typeface="Trebuchet MS"/>
                <a:ea typeface="Trebuchet MS"/>
                <a:cs typeface="Trebuchet MS"/>
                <a:sym typeface="Trebuchet MS"/>
              </a:rPr>
              <a:t>, click in it and insert a photo from the menu.</a:t>
            </a:r>
            <a:endParaRPr/>
          </a:p>
          <a:p>
            <a:pPr marL="0" marR="0" lvl="0" indent="0" algn="l" rtl="0">
              <a:lnSpc>
                <a:spcPct val="116666"/>
              </a:lnSpc>
              <a:spcBef>
                <a:spcPts val="0"/>
              </a:spcBef>
              <a:spcAft>
                <a:spcPts val="0"/>
              </a:spcAft>
              <a:buNone/>
            </a:pPr>
            <a:r>
              <a:rPr lang="en-US" sz="1800" b="1" i="0" u="sng" strike="noStrike" cap="none">
                <a:solidFill>
                  <a:srgbClr val="FFFFFF"/>
                </a:solidFill>
                <a:latin typeface="Trebuchet MS"/>
                <a:ea typeface="Trebuchet MS"/>
                <a:cs typeface="Trebuchet MS"/>
                <a:sym typeface="Trebuchet MS"/>
              </a:rPr>
              <a:t>TABLES: </a:t>
            </a:r>
            <a:r>
              <a:rPr lang="en-US" sz="1800" b="0" i="0" u="none" strike="noStrike" cap="none">
                <a:solidFill>
                  <a:srgbClr val="FFFFFF"/>
                </a:solidFill>
                <a:latin typeface="Trebuchet MS"/>
                <a:ea typeface="Trebuchet MS"/>
                <a:cs typeface="Trebuchet MS"/>
                <a:sym typeface="Trebuchet MS"/>
              </a:rPr>
              <a:t>You can copy and paste a table from an external document onto this poster template. To make the text fit better in the cells of an imported table, </a:t>
            </a:r>
            <a:r>
              <a:rPr lang="en-US" sz="1800" b="0" i="0" u="sng" strike="noStrike" cap="none">
                <a:solidFill>
                  <a:srgbClr val="FFFFFF"/>
                </a:solidFill>
                <a:latin typeface="Trebuchet MS"/>
                <a:ea typeface="Trebuchet MS"/>
                <a:cs typeface="Trebuchet MS"/>
                <a:sym typeface="Trebuchet MS"/>
              </a:rPr>
              <a:t>right-click</a:t>
            </a:r>
            <a:r>
              <a:rPr lang="en-US" sz="1800" b="0" i="0" u="none" strike="noStrike" cap="none">
                <a:solidFill>
                  <a:srgbClr val="FFFFFF"/>
                </a:solidFill>
                <a:latin typeface="Trebuchet MS"/>
                <a:ea typeface="Trebuchet MS"/>
                <a:cs typeface="Trebuchet MS"/>
                <a:sym typeface="Trebuchet MS"/>
              </a:rPr>
              <a:t> on the table, click FORMAT SHAPE  then click on TEXT BOX and change the INTERNAL MARGIN values to 0.25</a:t>
            </a:r>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Modifying the color scheme</a:t>
            </a:r>
            <a:endParaRPr/>
          </a:p>
          <a:p>
            <a:pPr marL="0" marR="0" lvl="0" indent="0" algn="l" rtl="0">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To change the color scheme of this template go to the “Design” menu and click on “Colors”. You can choose from the provide color combinations or you can create your own.</a:t>
            </a:r>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75000"/>
              </a:lnSpc>
              <a:spcBef>
                <a:spcPts val="0"/>
              </a:spcBef>
              <a:spcAft>
                <a:spcPts val="0"/>
              </a:spcAft>
              <a:buNone/>
            </a:pPr>
            <a:endParaRPr sz="1200" b="0" i="0" u="none" strike="noStrike" cap="none">
              <a:solidFill>
                <a:srgbClr val="FFFFFF"/>
              </a:solidFill>
              <a:latin typeface="Trebuchet MS"/>
              <a:ea typeface="Trebuchet MS"/>
              <a:cs typeface="Trebuchet MS"/>
              <a:sym typeface="Trebuchet MS"/>
            </a:endParaRPr>
          </a:p>
          <a:p>
            <a:pPr marL="0" marR="0" lvl="0" indent="0" algn="l" rtl="0">
              <a:lnSpc>
                <a:spcPct val="175000"/>
              </a:lnSpc>
              <a:spcBef>
                <a:spcPts val="0"/>
              </a:spcBef>
              <a:spcAft>
                <a:spcPts val="0"/>
              </a:spcAft>
              <a:buNone/>
            </a:pPr>
            <a:endParaRPr sz="1200" b="0" i="0" u="none" strike="noStrike" cap="none">
              <a:solidFill>
                <a:srgbClr val="FFFFFF"/>
              </a:solidFill>
              <a:latin typeface="Trebuchet MS"/>
              <a:ea typeface="Trebuchet MS"/>
              <a:cs typeface="Trebuchet MS"/>
              <a:sym typeface="Trebuchet MS"/>
            </a:endParaRPr>
          </a:p>
          <a:p>
            <a:pPr marL="0" marR="0" lvl="0" indent="0" algn="ctr" rtl="0">
              <a:lnSpc>
                <a:spcPct val="175000"/>
              </a:lnSpc>
              <a:spcBef>
                <a:spcPts val="0"/>
              </a:spcBef>
              <a:spcAft>
                <a:spcPts val="0"/>
              </a:spcAft>
              <a:buNone/>
            </a:pPr>
            <a:endParaRPr sz="1200" b="1" i="0" u="none" strike="noStrike" cap="none">
              <a:solidFill>
                <a:schemeClr val="lt1"/>
              </a:solidFill>
              <a:latin typeface="Trebuchet MS"/>
              <a:ea typeface="Trebuchet MS"/>
              <a:cs typeface="Trebuchet MS"/>
              <a:sym typeface="Trebuchet MS"/>
            </a:endParaRPr>
          </a:p>
          <a:p>
            <a:pPr marL="0" marR="0" lvl="0" indent="0" algn="l" rtl="0">
              <a:lnSpc>
                <a:spcPct val="175000"/>
              </a:lnSpc>
              <a:spcBef>
                <a:spcPts val="0"/>
              </a:spcBef>
              <a:spcAft>
                <a:spcPts val="0"/>
              </a:spcAft>
              <a:buNone/>
            </a:pPr>
            <a:endParaRPr sz="1200" b="1" i="0" u="none" strike="noStrike" cap="none">
              <a:solidFill>
                <a:srgbClr val="FFFF00"/>
              </a:solidFill>
              <a:latin typeface="Trebuchet MS"/>
              <a:ea typeface="Trebuchet MS"/>
              <a:cs typeface="Trebuchet MS"/>
              <a:sym typeface="Trebuchet MS"/>
            </a:endParaRPr>
          </a:p>
          <a:p>
            <a:pPr marL="0" marR="0" lvl="0" indent="0" algn="ctr" rtl="0">
              <a:lnSpc>
                <a:spcPct val="116666"/>
              </a:lnSpc>
              <a:spcBef>
                <a:spcPts val="0"/>
              </a:spcBef>
              <a:spcAft>
                <a:spcPts val="0"/>
              </a:spcAft>
              <a:buNone/>
            </a:pPr>
            <a:endParaRPr sz="1800" b="1" i="0" u="none" strike="noStrike" cap="none">
              <a:solidFill>
                <a:srgbClr val="FFFFFF"/>
              </a:solidFill>
              <a:latin typeface="Trebuchet MS"/>
              <a:ea typeface="Trebuchet MS"/>
              <a:cs typeface="Trebuchet MS"/>
              <a:sym typeface="Trebuchet MS"/>
            </a:endParaRPr>
          </a:p>
        </p:txBody>
      </p:sp>
      <p:sp>
        <p:nvSpPr>
          <p:cNvPr id="164" name="Google Shape;164;p6"/>
          <p:cNvSpPr/>
          <p:nvPr/>
        </p:nvSpPr>
        <p:spPr>
          <a:xfrm>
            <a:off x="-6481763" y="13836650"/>
            <a:ext cx="6261100" cy="454025"/>
          </a:xfrm>
          <a:prstGeom prst="rect">
            <a:avLst/>
          </a:prstGeom>
          <a:solidFill>
            <a:srgbClr val="D8D8D8"/>
          </a:solidFill>
          <a:ln>
            <a:noFill/>
          </a:ln>
        </p:spPr>
        <p:txBody>
          <a:bodyPr spcFirstLastPara="1" wrap="square" lIns="52225" tIns="26100" rIns="52225" bIns="26100" anchor="ctr" anchorCtr="0">
            <a:noAutofit/>
          </a:bodyPr>
          <a:lstStyle/>
          <a:p>
            <a:pPr marL="0" marR="0" lvl="0" indent="0" algn="ctr" rtl="0">
              <a:spcBef>
                <a:spcPts val="0"/>
              </a:spcBef>
              <a:spcAft>
                <a:spcPts val="0"/>
              </a:spcAft>
              <a:buNone/>
            </a:pPr>
            <a:endParaRPr sz="4900" b="0" i="0" u="none" strike="noStrike" cap="none">
              <a:solidFill>
                <a:schemeClr val="lt1"/>
              </a:solidFill>
              <a:latin typeface="Arial"/>
              <a:ea typeface="Arial"/>
              <a:cs typeface="Arial"/>
              <a:sym typeface="Arial"/>
            </a:endParaRPr>
          </a:p>
        </p:txBody>
      </p:sp>
      <p:pic>
        <p:nvPicPr>
          <p:cNvPr id="165" name="Google Shape;165;p6"/>
          <p:cNvPicPr preferRelativeResize="0"/>
          <p:nvPr/>
        </p:nvPicPr>
        <p:blipFill rotWithShape="1">
          <a:blip r:embed="rId3">
            <a:alphaModFix/>
          </a:blip>
          <a:srcRect/>
          <a:stretch/>
        </p:blipFill>
        <p:spPr>
          <a:xfrm>
            <a:off x="30740350" y="7642225"/>
            <a:ext cx="2482850" cy="1495425"/>
          </a:xfrm>
          <a:prstGeom prst="rect">
            <a:avLst/>
          </a:prstGeom>
          <a:noFill/>
          <a:ln>
            <a:noFill/>
          </a:ln>
        </p:spPr>
      </p:pic>
      <p:pic>
        <p:nvPicPr>
          <p:cNvPr id="166" name="Google Shape;166;p6"/>
          <p:cNvPicPr preferRelativeResize="0"/>
          <p:nvPr/>
        </p:nvPicPr>
        <p:blipFill rotWithShape="1">
          <a:blip r:embed="rId4">
            <a:alphaModFix/>
          </a:blip>
          <a:srcRect/>
          <a:stretch/>
        </p:blipFill>
        <p:spPr>
          <a:xfrm>
            <a:off x="31788100" y="6146800"/>
            <a:ext cx="369888" cy="255588"/>
          </a:xfrm>
          <a:prstGeom prst="rect">
            <a:avLst/>
          </a:prstGeom>
          <a:noFill/>
          <a:ln w="9525" cap="flat" cmpd="sng">
            <a:solidFill>
              <a:schemeClr val="dk1"/>
            </a:solidFill>
            <a:prstDash val="solid"/>
            <a:miter lim="800000"/>
            <a:headEnd type="none" w="sm" len="sm"/>
            <a:tailEnd type="none" w="sm" len="sm"/>
          </a:ln>
        </p:spPr>
      </p:pic>
      <p:sp>
        <p:nvSpPr>
          <p:cNvPr id="167" name="Google Shape;167;p6"/>
          <p:cNvSpPr txBox="1"/>
          <p:nvPr/>
        </p:nvSpPr>
        <p:spPr>
          <a:xfrm>
            <a:off x="27876500" y="17883188"/>
            <a:ext cx="5726113" cy="976312"/>
          </a:xfrm>
          <a:prstGeom prst="rect">
            <a:avLst/>
          </a:prstGeom>
          <a:noFill/>
          <a:ln>
            <a:noFill/>
          </a:ln>
        </p:spPr>
        <p:txBody>
          <a:bodyPr spcFirstLastPara="1" wrap="square" lIns="52225" tIns="26100" rIns="52225" bIns="26100" anchor="t" anchorCtr="0">
            <a:spAutoFit/>
          </a:bodyPr>
          <a:lstStyle/>
          <a:p>
            <a:pPr marL="0" marR="0" lvl="0" indent="0" algn="l" rtl="0">
              <a:lnSpc>
                <a:spcPct val="90000"/>
              </a:lnSpc>
              <a:spcBef>
                <a:spcPts val="0"/>
              </a:spcBef>
              <a:spcAft>
                <a:spcPts val="0"/>
              </a:spcAft>
              <a:buNone/>
            </a:pPr>
            <a:r>
              <a:rPr lang="en-US" sz="2000" b="0" i="0" u="none" strike="noStrike" cap="none">
                <a:solidFill>
                  <a:schemeClr val="lt1"/>
                </a:solidFill>
                <a:latin typeface="Calibri"/>
                <a:ea typeface="Calibri"/>
                <a:cs typeface="Calibri"/>
                <a:sym typeface="Calibri"/>
              </a:rPr>
              <a:t>© 2011 PosterPresentations.com</a:t>
            </a:r>
            <a:br>
              <a:rPr lang="en-US" sz="2000" b="0" i="0" u="none" strike="noStrike" cap="none">
                <a:solidFill>
                  <a:schemeClr val="lt1"/>
                </a:solidFill>
                <a:latin typeface="Calibri"/>
                <a:ea typeface="Calibri"/>
                <a:cs typeface="Calibri"/>
                <a:sym typeface="Calibri"/>
              </a:rPr>
            </a:br>
            <a:r>
              <a:rPr lang="en-US" sz="2000" b="0" i="0" u="none" strike="noStrike" cap="none">
                <a:solidFill>
                  <a:schemeClr val="lt1"/>
                </a:solidFill>
                <a:latin typeface="Calibri"/>
                <a:ea typeface="Calibri"/>
                <a:cs typeface="Calibri"/>
                <a:sym typeface="Calibri"/>
              </a:rPr>
              <a:t>    </a:t>
            </a:r>
            <a:r>
              <a:rPr lang="en-US" sz="1800" b="0" i="0" u="none" strike="noStrike" cap="none">
                <a:solidFill>
                  <a:schemeClr val="lt1"/>
                </a:solidFill>
                <a:latin typeface="Calibri"/>
                <a:ea typeface="Calibri"/>
                <a:cs typeface="Calibri"/>
                <a:sym typeface="Calibri"/>
              </a:rPr>
              <a:t>2117 Fourth Street , Unit C</a:t>
            </a:r>
            <a:br>
              <a:rPr lang="en-US" sz="1800" b="0" i="0" u="none" strike="noStrike" cap="none">
                <a:solidFill>
                  <a:schemeClr val="lt1"/>
                </a:solidFill>
                <a:latin typeface="Calibri"/>
                <a:ea typeface="Calibri"/>
                <a:cs typeface="Calibri"/>
                <a:sym typeface="Calibri"/>
              </a:rPr>
            </a:br>
            <a:r>
              <a:rPr lang="en-US" sz="1800" b="0" i="0" u="none" strike="noStrike" cap="none">
                <a:solidFill>
                  <a:schemeClr val="lt1"/>
                </a:solidFill>
                <a:latin typeface="Calibri"/>
                <a:ea typeface="Calibri"/>
                <a:cs typeface="Calibri"/>
                <a:sym typeface="Calibri"/>
              </a:rPr>
              <a:t>    Berkeley  CA  94710</a:t>
            </a:r>
            <a:br>
              <a:rPr lang="en-US" sz="1800" b="0" i="0" u="none" strike="noStrike" cap="none">
                <a:solidFill>
                  <a:schemeClr val="lt1"/>
                </a:solidFill>
                <a:latin typeface="Calibri"/>
                <a:ea typeface="Calibri"/>
                <a:cs typeface="Calibri"/>
                <a:sym typeface="Calibri"/>
              </a:rPr>
            </a:br>
            <a:r>
              <a:rPr lang="en-US" sz="1800" b="0" i="0" u="none" strike="noStrike" cap="none">
                <a:solidFill>
                  <a:schemeClr val="lt1"/>
                </a:solidFill>
                <a:latin typeface="Calibri"/>
                <a:ea typeface="Calibri"/>
                <a:cs typeface="Calibri"/>
                <a:sym typeface="Calibri"/>
              </a:rPr>
              <a:t>    </a:t>
            </a:r>
            <a:r>
              <a:rPr lang="en-US" sz="1800" b="1" i="0" u="none" strike="noStrike" cap="none">
                <a:solidFill>
                  <a:srgbClr val="FFFF00"/>
                </a:solidFill>
                <a:latin typeface="Calibri"/>
                <a:ea typeface="Calibri"/>
                <a:cs typeface="Calibri"/>
                <a:sym typeface="Calibri"/>
              </a:rPr>
              <a:t>posterpresenter@gmail.com</a:t>
            </a:r>
            <a:endParaRPr sz="2000" b="1" i="0" u="none" strike="noStrike" cap="none">
              <a:solidFill>
                <a:srgbClr val="FFFF00"/>
              </a:solidFill>
              <a:latin typeface="Calibri"/>
              <a:ea typeface="Calibri"/>
              <a:cs typeface="Calibri"/>
              <a:sym typeface="Calibri"/>
            </a:endParaRPr>
          </a:p>
        </p:txBody>
      </p:sp>
      <p:grpSp>
        <p:nvGrpSpPr>
          <p:cNvPr id="168" name="Google Shape;168;p6"/>
          <p:cNvGrpSpPr/>
          <p:nvPr/>
        </p:nvGrpSpPr>
        <p:grpSpPr>
          <a:xfrm>
            <a:off x="-6223000" y="18170524"/>
            <a:ext cx="5770562" cy="752475"/>
            <a:chOff x="44242388" y="28054063"/>
            <a:chExt cx="9771400" cy="1090621"/>
          </a:xfrm>
        </p:grpSpPr>
        <p:sp>
          <p:nvSpPr>
            <p:cNvPr id="169" name="Google Shape;169;p6"/>
            <p:cNvSpPr/>
            <p:nvPr/>
          </p:nvSpPr>
          <p:spPr>
            <a:xfrm>
              <a:off x="44242388" y="28054063"/>
              <a:ext cx="9771400" cy="109062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pic>
          <p:nvPicPr>
            <p:cNvPr id="170" name="Google Shape;170;p6" descr="http://t2.gstatic.com/images?q=tbn:ANd9GcR4APHC6TT9w54M2zn_pvCiBxUNcspYPoVxirLRphBoJabfSvu7zw">
              <a:hlinkClick r:id="rId5"/>
            </p:cNvPr>
            <p:cNvPicPr preferRelativeResize="0"/>
            <p:nvPr/>
          </p:nvPicPr>
          <p:blipFill rotWithShape="1">
            <a:blip r:embed="rId6">
              <a:alphaModFix/>
            </a:blip>
            <a:srcRect/>
            <a:stretch/>
          </p:blipFill>
          <p:spPr>
            <a:xfrm>
              <a:off x="44341113" y="28126638"/>
              <a:ext cx="914400" cy="914400"/>
            </a:xfrm>
            <a:prstGeom prst="rect">
              <a:avLst/>
            </a:prstGeom>
            <a:noFill/>
            <a:ln>
              <a:noFill/>
            </a:ln>
          </p:spPr>
        </p:pic>
        <p:sp>
          <p:nvSpPr>
            <p:cNvPr id="171" name="Google Shape;171;p6"/>
            <p:cNvSpPr txBox="1"/>
            <p:nvPr/>
          </p:nvSpPr>
          <p:spPr>
            <a:xfrm>
              <a:off x="45341838" y="28153003"/>
              <a:ext cx="8671950" cy="7592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dk2"/>
                  </a:solidFill>
                  <a:latin typeface="Trebuchet MS"/>
                  <a:ea typeface="Trebuchet MS"/>
                  <a:cs typeface="Trebuchet MS"/>
                  <a:sym typeface="Trebuchet MS"/>
                </a:rPr>
                <a:t>Student discounts are available on our Facebook page. </a:t>
              </a:r>
              <a:endParaRPr/>
            </a:p>
            <a:p>
              <a:pPr marL="0" marR="0" lvl="0" indent="0" algn="l" rtl="0">
                <a:spcBef>
                  <a:spcPts val="0"/>
                </a:spcBef>
                <a:spcAft>
                  <a:spcPts val="0"/>
                </a:spcAft>
                <a:buNone/>
              </a:pPr>
              <a:r>
                <a:rPr lang="en-US" sz="1400" b="0" i="0" u="none" strike="noStrike" cap="none">
                  <a:solidFill>
                    <a:schemeClr val="dk2"/>
                  </a:solidFill>
                  <a:latin typeface="Trebuchet MS"/>
                  <a:ea typeface="Trebuchet MS"/>
                  <a:cs typeface="Trebuchet MS"/>
                  <a:sym typeface="Trebuchet MS"/>
                </a:rPr>
                <a:t>Go to </a:t>
              </a:r>
              <a:r>
                <a:rPr lang="en-US" sz="1400" b="0" i="0" u="sng" strike="noStrike" cap="none">
                  <a:solidFill>
                    <a:schemeClr val="dk2"/>
                  </a:solidFill>
                  <a:latin typeface="Trebuchet MS"/>
                  <a:ea typeface="Trebuchet MS"/>
                  <a:cs typeface="Trebuchet MS"/>
                  <a:sym typeface="Trebuchet MS"/>
                </a:rPr>
                <a:t>PosterPresentations.com</a:t>
              </a:r>
              <a:r>
                <a:rPr lang="en-US" sz="1400" b="0" i="0" u="none" strike="noStrike" cap="none">
                  <a:solidFill>
                    <a:schemeClr val="dk2"/>
                  </a:solidFill>
                  <a:latin typeface="Trebuchet MS"/>
                  <a:ea typeface="Trebuchet MS"/>
                  <a:cs typeface="Trebuchet MS"/>
                  <a:sym typeface="Trebuchet MS"/>
                </a:rPr>
                <a:t> and click on the FB icon.</a:t>
              </a:r>
              <a:endParaRPr/>
            </a:p>
          </p:txBody>
        </p:sp>
      </p:grpSp>
      <p:cxnSp>
        <p:nvCxnSpPr>
          <p:cNvPr id="172" name="Google Shape;172;p6"/>
          <p:cNvCxnSpPr/>
          <p:nvPr/>
        </p:nvCxnSpPr>
        <p:spPr>
          <a:xfrm>
            <a:off x="27638375" y="2590800"/>
            <a:ext cx="6281738" cy="1588"/>
          </a:xfrm>
          <a:prstGeom prst="straightConnector1">
            <a:avLst/>
          </a:prstGeom>
          <a:noFill/>
          <a:ln w="9525" cap="flat" cmpd="sng">
            <a:solidFill>
              <a:srgbClr val="D8D8D8"/>
            </a:solidFill>
            <a:prstDash val="solid"/>
            <a:round/>
            <a:headEnd type="none" w="sm" len="sm"/>
            <a:tailEnd type="none" w="sm" len="sm"/>
          </a:ln>
        </p:spPr>
      </p:cxnSp>
      <p:cxnSp>
        <p:nvCxnSpPr>
          <p:cNvPr id="173" name="Google Shape;173;p6"/>
          <p:cNvCxnSpPr/>
          <p:nvPr/>
        </p:nvCxnSpPr>
        <p:spPr>
          <a:xfrm>
            <a:off x="27638375" y="17618075"/>
            <a:ext cx="6281738" cy="1588"/>
          </a:xfrm>
          <a:prstGeom prst="straightConnector1">
            <a:avLst/>
          </a:prstGeom>
          <a:noFill/>
          <a:ln w="9525" cap="flat" cmpd="sng">
            <a:solidFill>
              <a:srgbClr val="D8D8D8"/>
            </a:solidFill>
            <a:prstDash val="solid"/>
            <a:round/>
            <a:headEnd type="none" w="sm" len="sm"/>
            <a:tailEnd type="none" w="sm" len="sm"/>
          </a:ln>
        </p:spPr>
      </p:cxnSp>
      <p:cxnSp>
        <p:nvCxnSpPr>
          <p:cNvPr id="174" name="Google Shape;174;p6"/>
          <p:cNvCxnSpPr/>
          <p:nvPr/>
        </p:nvCxnSpPr>
        <p:spPr>
          <a:xfrm>
            <a:off x="-6472238" y="6599238"/>
            <a:ext cx="6280150" cy="3175"/>
          </a:xfrm>
          <a:prstGeom prst="straightConnector1">
            <a:avLst/>
          </a:prstGeom>
          <a:noFill/>
          <a:ln w="9525" cap="flat" cmpd="sng">
            <a:solidFill>
              <a:srgbClr val="D8D8D8"/>
            </a:solidFill>
            <a:prstDash val="solid"/>
            <a:round/>
            <a:headEnd type="none" w="sm" len="sm"/>
            <a:tailEnd type="none" w="sm" len="sm"/>
          </a:ln>
        </p:spPr>
      </p:cxnSp>
      <p:sp>
        <p:nvSpPr>
          <p:cNvPr id="175" name="Google Shape;175;p6"/>
          <p:cNvSpPr txBox="1">
            <a:spLocks noGrp="1"/>
          </p:cNvSpPr>
          <p:nvPr>
            <p:ph type="title"/>
          </p:nvPr>
        </p:nvSpPr>
        <p:spPr>
          <a:xfrm>
            <a:off x="576263" y="383457"/>
            <a:ext cx="26284238" cy="2395691"/>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SzPts val="1400"/>
              <a:buNone/>
              <a:defRPr sz="5000" b="0" i="0" u="none" strike="noStrike" cap="none">
                <a:solidFill>
                  <a:schemeClr val="dk1"/>
                </a:solidFill>
                <a:latin typeface="Trebuchet MS"/>
                <a:ea typeface="Trebuchet MS"/>
                <a:cs typeface="Trebuchet MS"/>
                <a:sym typeface="Trebuchet MS"/>
              </a:defRPr>
            </a:lvl1pPr>
            <a:lvl2pPr marR="0" lvl="1"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2pPr>
            <a:lvl3pPr marR="0" lvl="2"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3pPr>
            <a:lvl4pPr marR="0" lvl="3"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4pPr>
            <a:lvl5pPr marR="0" lvl="4"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5pPr>
            <a:lvl6pPr marR="0" lvl="5"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6pPr>
            <a:lvl7pPr marR="0" lvl="6"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7pPr>
            <a:lvl8pPr marR="0" lvl="7"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8pPr>
            <a:lvl9pPr marR="0" lvl="8"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9pPr>
          </a:lstStyle>
          <a:p>
            <a:endParaRPr/>
          </a:p>
        </p:txBody>
      </p:sp>
      <p:pic>
        <p:nvPicPr>
          <p:cNvPr id="176" name="Google Shape;176;p6"/>
          <p:cNvPicPr preferRelativeResize="0"/>
          <p:nvPr/>
        </p:nvPicPr>
        <p:blipFill rotWithShape="1">
          <a:blip r:embed="rId7">
            <a:alphaModFix/>
          </a:blip>
          <a:srcRect/>
          <a:stretch/>
        </p:blipFill>
        <p:spPr>
          <a:xfrm>
            <a:off x="57150" y="16976495"/>
            <a:ext cx="27374851" cy="221479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3715B">
            <a:alpha val="14901"/>
          </a:srgbClr>
        </a:solidFill>
        <a:effectLst/>
      </p:bgPr>
    </p:bg>
    <p:spTree>
      <p:nvGrpSpPr>
        <p:cNvPr id="1" name="Shape 230"/>
        <p:cNvGrpSpPr/>
        <p:nvPr/>
      </p:nvGrpSpPr>
      <p:grpSpPr>
        <a:xfrm>
          <a:off x="0" y="0"/>
          <a:ext cx="0" cy="0"/>
          <a:chOff x="0" y="0"/>
          <a:chExt cx="0" cy="0"/>
        </a:xfrm>
      </p:grpSpPr>
      <p:sp>
        <p:nvSpPr>
          <p:cNvPr id="231" name="Google Shape;231;p8"/>
          <p:cNvSpPr/>
          <p:nvPr/>
        </p:nvSpPr>
        <p:spPr>
          <a:xfrm>
            <a:off x="571500" y="3038168"/>
            <a:ext cx="26285826" cy="13636332"/>
          </a:xfrm>
          <a:prstGeom prst="rect">
            <a:avLst/>
          </a:prstGeom>
          <a:solidFill>
            <a:schemeClr val="lt1"/>
          </a:solidFill>
          <a:ln w="9525" cap="flat" cmpd="sng">
            <a:solidFill>
              <a:schemeClr val="dk2"/>
            </a:solidFill>
            <a:prstDash val="solid"/>
            <a:miter lim="800000"/>
            <a:headEnd type="none" w="sm" len="sm"/>
            <a:tailEnd type="none" w="sm" len="sm"/>
          </a:ln>
        </p:spPr>
        <p:txBody>
          <a:bodyPr spcFirstLastPara="1" wrap="square" lIns="52225" tIns="26100" rIns="52225" bIns="26100" anchor="ctr" anchorCtr="0">
            <a:noAutofit/>
          </a:bodyPr>
          <a:lstStyle/>
          <a:p>
            <a:pPr marL="0" marR="0" lvl="0" indent="0" algn="l" rtl="0">
              <a:spcBef>
                <a:spcPts val="0"/>
              </a:spcBef>
              <a:spcAft>
                <a:spcPts val="0"/>
              </a:spcAft>
              <a:buNone/>
            </a:pPr>
            <a:endParaRPr sz="4900" b="0" i="0" u="none" strike="noStrike" cap="none">
              <a:solidFill>
                <a:schemeClr val="dk1"/>
              </a:solidFill>
              <a:latin typeface="Calibri"/>
              <a:ea typeface="Calibri"/>
              <a:cs typeface="Calibri"/>
              <a:sym typeface="Calibri"/>
            </a:endParaRPr>
          </a:p>
        </p:txBody>
      </p:sp>
      <p:sp>
        <p:nvSpPr>
          <p:cNvPr id="232" name="Google Shape;232;p8"/>
          <p:cNvSpPr txBox="1"/>
          <p:nvPr/>
        </p:nvSpPr>
        <p:spPr>
          <a:xfrm>
            <a:off x="512763" y="18802350"/>
            <a:ext cx="1571625" cy="188913"/>
          </a:xfrm>
          <a:prstGeom prst="rect">
            <a:avLst/>
          </a:prstGeom>
          <a:noFill/>
          <a:ln>
            <a:noFill/>
          </a:ln>
        </p:spPr>
        <p:txBody>
          <a:bodyPr spcFirstLastPara="1" wrap="square" lIns="52150" tIns="26050" rIns="52150" bIns="26050" anchor="t" anchorCtr="0">
            <a:spAutoFit/>
          </a:bodyPr>
          <a:lstStyle/>
          <a:p>
            <a:pPr marL="0" marR="0" lvl="0" indent="0" algn="l" rtl="0">
              <a:lnSpc>
                <a:spcPct val="65000"/>
              </a:lnSpc>
              <a:spcBef>
                <a:spcPts val="0"/>
              </a:spcBef>
              <a:spcAft>
                <a:spcPts val="0"/>
              </a:spcAft>
              <a:buNone/>
            </a:pPr>
            <a:r>
              <a:rPr lang="en-US" sz="300" b="1" i="0" u="none" strike="noStrike" cap="none">
                <a:solidFill>
                  <a:srgbClr val="BFBFBF"/>
                </a:solidFill>
                <a:latin typeface="Arial"/>
                <a:ea typeface="Arial"/>
                <a:cs typeface="Arial"/>
                <a:sym typeface="Arial"/>
              </a:rPr>
              <a:t>RESEARCH POSTER PRESENTATION DESIGN © 2011</a:t>
            </a:r>
            <a:endParaRPr/>
          </a:p>
          <a:p>
            <a:pPr marL="0" marR="0" lvl="0" indent="0" algn="l" rtl="0">
              <a:lnSpc>
                <a:spcPct val="65000"/>
              </a:lnSpc>
              <a:spcBef>
                <a:spcPts val="300"/>
              </a:spcBef>
              <a:spcAft>
                <a:spcPts val="0"/>
              </a:spcAft>
              <a:buNone/>
            </a:pPr>
            <a:r>
              <a:rPr lang="en-US" sz="600" b="1" i="0" u="none" strike="noStrike" cap="none">
                <a:solidFill>
                  <a:srgbClr val="BFBFBF"/>
                </a:solidFill>
                <a:latin typeface="Arial"/>
                <a:ea typeface="Arial"/>
                <a:cs typeface="Arial"/>
                <a:sym typeface="Arial"/>
              </a:rPr>
              <a:t>www.PosterPresentations.com</a:t>
            </a:r>
            <a:endParaRPr/>
          </a:p>
        </p:txBody>
      </p:sp>
      <p:sp>
        <p:nvSpPr>
          <p:cNvPr id="233" name="Google Shape;233;p8"/>
          <p:cNvSpPr/>
          <p:nvPr/>
        </p:nvSpPr>
        <p:spPr>
          <a:xfrm>
            <a:off x="615811" y="3038168"/>
            <a:ext cx="6286500" cy="13636332"/>
          </a:xfrm>
          <a:prstGeom prst="rect">
            <a:avLst/>
          </a:prstGeom>
          <a:noFill/>
          <a:ln w="9525" cap="flat" cmpd="sng">
            <a:solidFill>
              <a:schemeClr val="dk2"/>
            </a:solidFill>
            <a:prstDash val="solid"/>
            <a:miter lim="800000"/>
            <a:headEnd type="none" w="sm" len="sm"/>
            <a:tailEnd type="none" w="sm" len="sm"/>
          </a:ln>
        </p:spPr>
        <p:txBody>
          <a:bodyPr spcFirstLastPara="1" wrap="square" lIns="52225" tIns="26100" rIns="52225" bIns="26100" anchor="ctr" anchorCtr="0">
            <a:noAutofit/>
          </a:bodyPr>
          <a:lstStyle/>
          <a:p>
            <a:pPr marL="0" marR="0" lvl="0" indent="0" algn="l" rtl="0">
              <a:spcBef>
                <a:spcPts val="0"/>
              </a:spcBef>
              <a:spcAft>
                <a:spcPts val="0"/>
              </a:spcAft>
              <a:buNone/>
            </a:pPr>
            <a:endParaRPr sz="4900" b="0" i="0" u="none" strike="noStrike" cap="none">
              <a:solidFill>
                <a:schemeClr val="dk1"/>
              </a:solidFill>
              <a:latin typeface="Calibri"/>
              <a:ea typeface="Calibri"/>
              <a:cs typeface="Calibri"/>
              <a:sym typeface="Calibri"/>
            </a:endParaRPr>
          </a:p>
        </p:txBody>
      </p:sp>
      <p:cxnSp>
        <p:nvCxnSpPr>
          <p:cNvPr id="234" name="Google Shape;234;p8"/>
          <p:cNvCxnSpPr/>
          <p:nvPr/>
        </p:nvCxnSpPr>
        <p:spPr>
          <a:xfrm>
            <a:off x="-6472238" y="7716838"/>
            <a:ext cx="6280150" cy="3175"/>
          </a:xfrm>
          <a:prstGeom prst="straightConnector1">
            <a:avLst/>
          </a:prstGeom>
          <a:noFill/>
          <a:ln w="9525" cap="flat" cmpd="sng">
            <a:solidFill>
              <a:srgbClr val="D8D8D8"/>
            </a:solidFill>
            <a:prstDash val="solid"/>
            <a:round/>
            <a:headEnd type="none" w="sm" len="sm"/>
            <a:tailEnd type="none" w="sm" len="sm"/>
          </a:ln>
        </p:spPr>
      </p:cxnSp>
      <p:sp>
        <p:nvSpPr>
          <p:cNvPr id="235" name="Google Shape;235;p8"/>
          <p:cNvSpPr/>
          <p:nvPr/>
        </p:nvSpPr>
        <p:spPr>
          <a:xfrm>
            <a:off x="-6500813" y="-11113"/>
            <a:ext cx="6280150" cy="19202401"/>
          </a:xfrm>
          <a:prstGeom prst="rect">
            <a:avLst/>
          </a:prstGeom>
          <a:solidFill>
            <a:srgbClr val="0C0C0C"/>
          </a:solidFill>
          <a:ln w="25400" cap="flat" cmpd="sng">
            <a:solidFill>
              <a:srgbClr val="5C982B"/>
            </a:solidFill>
            <a:prstDash val="solid"/>
            <a:round/>
            <a:headEnd type="none" w="sm" len="sm"/>
            <a:tailEnd type="none" w="sm" len="sm"/>
          </a:ln>
        </p:spPr>
        <p:txBody>
          <a:bodyPr spcFirstLastPara="1" wrap="square" lIns="104475" tIns="208975" rIns="104475" bIns="104475" anchor="t" anchorCtr="0">
            <a:noAutofit/>
          </a:bodyPr>
          <a:lstStyle/>
          <a:p>
            <a:pPr marL="0" marR="0" lvl="0" indent="0" algn="ctr" rtl="0">
              <a:spcBef>
                <a:spcPts val="0"/>
              </a:spcBef>
              <a:spcAft>
                <a:spcPts val="0"/>
              </a:spcAft>
              <a:buNone/>
            </a:pPr>
            <a:r>
              <a:rPr lang="en-US" sz="2500" b="1" i="0" u="none" strike="noStrike" cap="none">
                <a:solidFill>
                  <a:schemeClr val="lt1"/>
                </a:solidFill>
                <a:latin typeface="Trebuchet MS"/>
                <a:ea typeface="Trebuchet MS"/>
                <a:cs typeface="Trebuchet MS"/>
                <a:sym typeface="Trebuchet MS"/>
              </a:rPr>
              <a:t>QUICK DESIGN GUIDE</a:t>
            </a:r>
            <a:endParaRPr/>
          </a:p>
          <a:p>
            <a:pPr marL="0" marR="0" lvl="0" indent="0" algn="ctr" rtl="0">
              <a:spcBef>
                <a:spcPts val="0"/>
              </a:spcBef>
              <a:spcAft>
                <a:spcPts val="0"/>
              </a:spcAft>
              <a:buNone/>
            </a:pPr>
            <a:r>
              <a:rPr lang="en-US" sz="2300" b="1" i="0" u="none" strike="noStrike" cap="none">
                <a:solidFill>
                  <a:srgbClr val="FFFF00"/>
                </a:solidFill>
                <a:latin typeface="Trebuchet MS"/>
                <a:ea typeface="Trebuchet MS"/>
                <a:cs typeface="Trebuchet MS"/>
                <a:sym typeface="Trebuchet MS"/>
              </a:rPr>
              <a:t>(--THIS SECTION DOES NOT PRINT--)</a:t>
            </a:r>
            <a:endParaRPr/>
          </a:p>
          <a:p>
            <a:pPr marL="0" marR="0" lvl="0" indent="0" algn="ctr" rtl="0">
              <a:spcBef>
                <a:spcPts val="0"/>
              </a:spcBef>
              <a:spcAft>
                <a:spcPts val="0"/>
              </a:spcAft>
              <a:buNone/>
            </a:pPr>
            <a:endParaRPr sz="18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This PowerPoint 2007 template produces a 42”x60” professional  poster. It will save you valuable time placing titles, subtitles, text, and graphics. </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Use it to create your presentation. Then send it to </a:t>
            </a:r>
            <a:r>
              <a:rPr lang="en-US" sz="1800" b="1" i="0" u="none" strike="noStrike" cap="none">
                <a:solidFill>
                  <a:schemeClr val="lt1"/>
                </a:solidFill>
                <a:latin typeface="Trebuchet MS"/>
                <a:ea typeface="Trebuchet MS"/>
                <a:cs typeface="Trebuchet MS"/>
                <a:sym typeface="Trebuchet MS"/>
              </a:rPr>
              <a:t>PosterPresentations.com</a:t>
            </a:r>
            <a:r>
              <a:rPr lang="en-US" sz="1800" b="0" i="0" u="none" strike="noStrike" cap="none">
                <a:solidFill>
                  <a:schemeClr val="lt1"/>
                </a:solidFill>
                <a:latin typeface="Trebuchet MS"/>
                <a:ea typeface="Trebuchet MS"/>
                <a:cs typeface="Trebuchet MS"/>
                <a:sym typeface="Trebuchet MS"/>
              </a:rPr>
              <a:t> for premium quality, same day affordable printing.</a:t>
            </a:r>
            <a:br>
              <a:rPr lang="en-US" sz="1800" b="0" i="0" u="none" strike="noStrike" cap="none">
                <a:solidFill>
                  <a:schemeClr val="lt1"/>
                </a:solidFill>
                <a:latin typeface="Trebuchet MS"/>
                <a:ea typeface="Trebuchet MS"/>
                <a:cs typeface="Trebuchet MS"/>
                <a:sym typeface="Trebuchet MS"/>
              </a:rPr>
            </a:b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We provide a series of </a:t>
            </a:r>
            <a:r>
              <a:rPr lang="en-US" sz="1800" b="1" i="0" u="none" strike="noStrike" cap="none">
                <a:solidFill>
                  <a:schemeClr val="lt1"/>
                </a:solidFill>
                <a:latin typeface="Trebuchet MS"/>
                <a:ea typeface="Trebuchet MS"/>
                <a:cs typeface="Trebuchet MS"/>
                <a:sym typeface="Trebuchet MS"/>
              </a:rPr>
              <a:t>online tutorials</a:t>
            </a:r>
            <a:r>
              <a:rPr lang="en-US" sz="1800" b="0" i="0" u="none" strike="noStrike" cap="none">
                <a:solidFill>
                  <a:schemeClr val="lt1"/>
                </a:solidFill>
                <a:latin typeface="Trebuchet MS"/>
                <a:ea typeface="Trebuchet MS"/>
                <a:cs typeface="Trebuchet MS"/>
                <a:sym typeface="Trebuchet MS"/>
              </a:rPr>
              <a:t> that will guide you through the poster design process and answer your poster production questions. </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View our online tutorials at:</a:t>
            </a:r>
            <a:br>
              <a:rPr lang="en-US" sz="1800" b="0" i="0" u="none" strike="noStrike" cap="none">
                <a:solidFill>
                  <a:schemeClr val="lt1"/>
                </a:solidFill>
                <a:latin typeface="Trebuchet MS"/>
                <a:ea typeface="Trebuchet MS"/>
                <a:cs typeface="Trebuchet MS"/>
                <a:sym typeface="Trebuchet MS"/>
              </a:rPr>
            </a:br>
            <a:r>
              <a:rPr lang="en-US" sz="1800" b="0" i="0" u="none" strike="noStrike" cap="none">
                <a:solidFill>
                  <a:srgbClr val="FFFF00"/>
                </a:solidFill>
                <a:latin typeface="Trebuchet MS"/>
                <a:ea typeface="Trebuchet MS"/>
                <a:cs typeface="Trebuchet MS"/>
                <a:sym typeface="Trebuchet MS"/>
              </a:rPr>
              <a:t> http://bit.ly/Poster_creation_help </a:t>
            </a:r>
            <a:br>
              <a:rPr lang="en-US" sz="1800" b="0" i="0" u="none" strike="noStrike" cap="none">
                <a:solidFill>
                  <a:schemeClr val="lt1"/>
                </a:solidFill>
                <a:latin typeface="Trebuchet MS"/>
                <a:ea typeface="Trebuchet MS"/>
                <a:cs typeface="Trebuchet MS"/>
                <a:sym typeface="Trebuchet MS"/>
              </a:rPr>
            </a:br>
            <a:r>
              <a:rPr lang="en-US" sz="1800" b="0" i="0" u="none" strike="noStrike" cap="none">
                <a:solidFill>
                  <a:schemeClr val="lt1"/>
                </a:solidFill>
                <a:latin typeface="Trebuchet MS"/>
                <a:ea typeface="Trebuchet MS"/>
                <a:cs typeface="Trebuchet MS"/>
                <a:sym typeface="Trebuchet MS"/>
              </a:rPr>
              <a:t>(copy and paste the link into your web browser).</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For assistance and to order your printed poster call </a:t>
            </a:r>
            <a:r>
              <a:rPr lang="en-US" sz="1800" b="1" i="0" u="none" strike="noStrike" cap="none">
                <a:solidFill>
                  <a:srgbClr val="FFFF00"/>
                </a:solidFill>
                <a:latin typeface="Trebuchet MS"/>
                <a:ea typeface="Trebuchet MS"/>
                <a:cs typeface="Trebuchet MS"/>
                <a:sym typeface="Trebuchet MS"/>
              </a:rPr>
              <a:t>PosterPresentations.com</a:t>
            </a:r>
            <a:r>
              <a:rPr lang="en-US" sz="1800" b="0" i="0" u="none" strike="noStrike" cap="none">
                <a:solidFill>
                  <a:srgbClr val="FFFF00"/>
                </a:solidFill>
                <a:latin typeface="Trebuchet MS"/>
                <a:ea typeface="Trebuchet MS"/>
                <a:cs typeface="Trebuchet MS"/>
                <a:sym typeface="Trebuchet MS"/>
              </a:rPr>
              <a:t> </a:t>
            </a:r>
            <a:r>
              <a:rPr lang="en-US" sz="1800" b="0" i="0" u="none" strike="noStrike" cap="none">
                <a:solidFill>
                  <a:schemeClr val="lt1"/>
                </a:solidFill>
                <a:latin typeface="Trebuchet MS"/>
                <a:ea typeface="Trebuchet MS"/>
                <a:cs typeface="Trebuchet MS"/>
                <a:sym typeface="Trebuchet MS"/>
              </a:rPr>
              <a:t>at </a:t>
            </a:r>
            <a:r>
              <a:rPr lang="en-US" sz="2300" b="1" i="0" u="none" strike="noStrike" cap="none">
                <a:solidFill>
                  <a:srgbClr val="FFFF00"/>
                </a:solidFill>
                <a:latin typeface="Trebuchet MS"/>
                <a:ea typeface="Trebuchet MS"/>
                <a:cs typeface="Trebuchet MS"/>
                <a:sym typeface="Trebuchet MS"/>
              </a:rPr>
              <a:t>1.866.649.3004</a:t>
            </a:r>
            <a:endParaRPr/>
          </a:p>
          <a:p>
            <a:pPr marL="0" marR="0" lvl="0" indent="0" algn="l" rtl="0">
              <a:spcBef>
                <a:spcPts val="0"/>
              </a:spcBef>
              <a:spcAft>
                <a:spcPts val="0"/>
              </a:spcAft>
              <a:buNone/>
            </a:pPr>
            <a:endParaRPr sz="2300" b="1" i="0" u="none" strike="noStrike" cap="none">
              <a:solidFill>
                <a:srgbClr val="FFFF00"/>
              </a:solidFill>
              <a:latin typeface="Trebuchet MS"/>
              <a:ea typeface="Trebuchet MS"/>
              <a:cs typeface="Trebuchet MS"/>
              <a:sym typeface="Trebuchet MS"/>
            </a:endParaRPr>
          </a:p>
          <a:p>
            <a:pPr marL="0" marR="0" lvl="0" indent="0" algn="l" rtl="0">
              <a:spcBef>
                <a:spcPts val="0"/>
              </a:spcBef>
              <a:spcAft>
                <a:spcPts val="0"/>
              </a:spcAft>
              <a:buNone/>
            </a:pPr>
            <a:endParaRPr sz="2300" b="1" i="0" u="none" strike="noStrike" cap="none">
              <a:solidFill>
                <a:srgbClr val="FFFF00"/>
              </a:solidFill>
              <a:latin typeface="Trebuchet MS"/>
              <a:ea typeface="Trebuchet MS"/>
              <a:cs typeface="Trebuchet MS"/>
              <a:sym typeface="Trebuchet MS"/>
            </a:endParaRPr>
          </a:p>
          <a:p>
            <a:pPr marL="0" marR="0" lvl="0" indent="0" algn="ctr" rtl="0">
              <a:spcBef>
                <a:spcPts val="0"/>
              </a:spcBef>
              <a:spcAft>
                <a:spcPts val="0"/>
              </a:spcAft>
              <a:buNone/>
            </a:pPr>
            <a:r>
              <a:rPr lang="en-US" sz="2500" b="1" i="0" u="none" strike="noStrike" cap="none">
                <a:solidFill>
                  <a:schemeClr val="lt1"/>
                </a:solidFill>
                <a:latin typeface="Trebuchet MS"/>
                <a:ea typeface="Trebuchet MS"/>
                <a:cs typeface="Trebuchet MS"/>
                <a:sym typeface="Trebuchet MS"/>
              </a:rPr>
              <a:t>Object Placeholders</a:t>
            </a:r>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Use the placeholders provided below to add new elements to your poster: Drag a placeholder onto the poster area, size it, and click it to edit.</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Section Header placeholder</a:t>
            </a:r>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Use section headers to separate topics or concepts within your presentation. </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1" i="0" u="none" strike="noStrike" cap="none">
              <a:solidFill>
                <a:srgbClr val="FFFF00"/>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Text placeholder</a:t>
            </a:r>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Move this preformatted text placeholder to the poster to add a new body of text.</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Picture placeholder</a:t>
            </a:r>
            <a:endParaRPr/>
          </a:p>
          <a:p>
            <a:pPr marL="0" marR="0" lvl="0" indent="0" algn="l" rtl="0">
              <a:spcBef>
                <a:spcPts val="0"/>
              </a:spcBef>
              <a:spcAft>
                <a:spcPts val="0"/>
              </a:spcAft>
              <a:buNone/>
            </a:pPr>
            <a:r>
              <a:rPr lang="en-US" sz="1800" b="0" i="0" u="none" strike="noStrike" cap="none">
                <a:solidFill>
                  <a:schemeClr val="lt1"/>
                </a:solidFill>
                <a:latin typeface="Trebuchet MS"/>
                <a:ea typeface="Trebuchet MS"/>
                <a:cs typeface="Trebuchet MS"/>
                <a:sym typeface="Trebuchet MS"/>
              </a:rPr>
              <a:t>Move this graphic placeholder onto your poster, size it first, and then click it to add a picture to the poster.</a:t>
            </a:r>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18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b="1" i="0" u="none" strike="noStrike" cap="none">
              <a:solidFill>
                <a:srgbClr val="FFFF00"/>
              </a:solidFill>
              <a:latin typeface="Trebuchet MS"/>
              <a:ea typeface="Trebuchet MS"/>
              <a:cs typeface="Trebuchet MS"/>
              <a:sym typeface="Trebuchet MS"/>
            </a:endParaRPr>
          </a:p>
          <a:p>
            <a:pPr marL="0" marR="0" lvl="0" indent="0" algn="ctr" rtl="0">
              <a:spcBef>
                <a:spcPts val="0"/>
              </a:spcBef>
              <a:spcAft>
                <a:spcPts val="0"/>
              </a:spcAft>
              <a:buNone/>
            </a:pPr>
            <a:endParaRPr sz="2500" b="1" i="0" u="none" strike="noStrike" cap="none">
              <a:solidFill>
                <a:schemeClr val="lt1"/>
              </a:solidFill>
              <a:latin typeface="Trebuchet MS"/>
              <a:ea typeface="Trebuchet MS"/>
              <a:cs typeface="Trebuchet MS"/>
              <a:sym typeface="Trebuchet MS"/>
            </a:endParaRPr>
          </a:p>
        </p:txBody>
      </p:sp>
      <p:sp>
        <p:nvSpPr>
          <p:cNvPr id="236" name="Google Shape;236;p8"/>
          <p:cNvSpPr/>
          <p:nvPr/>
        </p:nvSpPr>
        <p:spPr>
          <a:xfrm>
            <a:off x="27638375" y="0"/>
            <a:ext cx="6281738" cy="19202401"/>
          </a:xfrm>
          <a:prstGeom prst="rect">
            <a:avLst/>
          </a:prstGeom>
          <a:solidFill>
            <a:srgbClr val="0C0C0C"/>
          </a:solidFill>
          <a:ln w="25400" cap="flat" cmpd="sng">
            <a:solidFill>
              <a:srgbClr val="5C982B"/>
            </a:solidFill>
            <a:prstDash val="solid"/>
            <a:round/>
            <a:headEnd type="none" w="sm" len="sm"/>
            <a:tailEnd type="none" w="sm" len="sm"/>
          </a:ln>
        </p:spPr>
        <p:txBody>
          <a:bodyPr spcFirstLastPara="1" wrap="square" lIns="104475" tIns="208975" rIns="104475" bIns="104475" anchor="t"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Trebuchet MS"/>
                <a:ea typeface="Trebuchet MS"/>
                <a:cs typeface="Trebuchet MS"/>
                <a:sym typeface="Trebuchet MS"/>
              </a:rPr>
              <a:t>QUICK TIPS</a:t>
            </a:r>
            <a:endParaRPr/>
          </a:p>
          <a:p>
            <a:pPr marL="0" marR="0" lvl="0" indent="0" algn="ctr" rtl="0">
              <a:lnSpc>
                <a:spcPct val="100000"/>
              </a:lnSpc>
              <a:spcBef>
                <a:spcPts val="0"/>
              </a:spcBef>
              <a:spcAft>
                <a:spcPts val="0"/>
              </a:spcAft>
              <a:buNone/>
            </a:pPr>
            <a:r>
              <a:rPr lang="en-US" sz="2400" b="1" i="0" u="none" strike="noStrike" cap="none">
                <a:solidFill>
                  <a:srgbClr val="FFFF00"/>
                </a:solidFill>
                <a:latin typeface="Trebuchet MS"/>
                <a:ea typeface="Trebuchet MS"/>
                <a:cs typeface="Trebuchet MS"/>
                <a:sym typeface="Trebuchet MS"/>
              </a:rPr>
              <a:t>(--THIS SECTION DOES NOT PRINT--)</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This PowerPoint template requires basic PowerPoint (version 2007 or newer) skills. Below is a list of commonly asked questions specific to this template. </a:t>
            </a:r>
            <a:br>
              <a:rPr lang="en-US" sz="1800" b="0" i="0" u="none" strike="noStrike" cap="none">
                <a:solidFill>
                  <a:srgbClr val="FFFFFF"/>
                </a:solidFill>
                <a:latin typeface="Trebuchet MS"/>
                <a:ea typeface="Trebuchet MS"/>
                <a:cs typeface="Trebuchet MS"/>
                <a:sym typeface="Trebuchet MS"/>
              </a:rPr>
            </a:br>
            <a:r>
              <a:rPr lang="en-US" sz="1800" b="0" i="0" u="none" strike="noStrike" cap="none">
                <a:solidFill>
                  <a:srgbClr val="FFFFFF"/>
                </a:solidFill>
                <a:latin typeface="Trebuchet MS"/>
                <a:ea typeface="Trebuchet MS"/>
                <a:cs typeface="Trebuchet MS"/>
                <a:sym typeface="Trebuchet MS"/>
              </a:rPr>
              <a:t>If you are using an older version of PowerPoint some template features may not work properly.</a:t>
            </a:r>
            <a:endParaRPr sz="2400" b="1" i="0" u="none" strike="noStrike" cap="none">
              <a:solidFill>
                <a:srgbClr val="FFFF00"/>
              </a:solidFill>
              <a:latin typeface="Trebuchet MS"/>
              <a:ea typeface="Trebuchet MS"/>
              <a:cs typeface="Trebuchet MS"/>
              <a:sym typeface="Trebuchet MS"/>
            </a:endParaRPr>
          </a:p>
          <a:p>
            <a:pPr marL="0" marR="0" lvl="0" indent="0" algn="l" rtl="0">
              <a:lnSpc>
                <a:spcPct val="87500"/>
              </a:lnSpc>
              <a:spcBef>
                <a:spcPts val="0"/>
              </a:spcBef>
              <a:spcAft>
                <a:spcPts val="0"/>
              </a:spcAft>
              <a:buNone/>
            </a:pPr>
            <a:endParaRPr sz="2400" b="1" i="0" u="none" strike="noStrike" cap="none">
              <a:solidFill>
                <a:srgbClr val="FFFF00"/>
              </a:solidFill>
              <a:latin typeface="Trebuchet MS"/>
              <a:ea typeface="Trebuchet MS"/>
              <a:cs typeface="Trebuchet MS"/>
              <a:sym typeface="Trebuchet MS"/>
            </a:endParaRPr>
          </a:p>
          <a:p>
            <a:pPr marL="0" marR="0" lvl="0" indent="0" algn="ctr" rtl="0">
              <a:lnSpc>
                <a:spcPct val="87500"/>
              </a:lnSpc>
              <a:spcBef>
                <a:spcPts val="0"/>
              </a:spcBef>
              <a:spcAft>
                <a:spcPts val="0"/>
              </a:spcAft>
              <a:buNone/>
            </a:pPr>
            <a:r>
              <a:rPr lang="en-US" sz="2400" b="1" i="0" u="none" strike="noStrike" cap="none">
                <a:solidFill>
                  <a:schemeClr val="lt1"/>
                </a:solidFill>
                <a:latin typeface="Trebuchet MS"/>
                <a:ea typeface="Trebuchet MS"/>
                <a:cs typeface="Trebuchet MS"/>
                <a:sym typeface="Trebuchet MS"/>
              </a:rPr>
              <a:t>Using the template</a:t>
            </a:r>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Verifying the quality of your graphics</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800" b="0" i="0" u="none" strike="noStrike" cap="none">
                <a:solidFill>
                  <a:srgbClr val="FFFFFF"/>
                </a:solidFill>
                <a:latin typeface="Trebuchet MS"/>
                <a:ea typeface="Trebuchet MS"/>
                <a:cs typeface="Trebuchet MS"/>
                <a:sym typeface="Trebuchet MS"/>
              </a:rPr>
            </a:b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Using the placeholders</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To add text to this template click inside a placeholder and type in or paste your text. To move a placeholder, click on it </a:t>
            </a:r>
            <a:r>
              <a:rPr lang="en-US" sz="1800" b="0" i="0" u="sng" strike="noStrike" cap="none">
                <a:solidFill>
                  <a:srgbClr val="FFFFFF"/>
                </a:solidFill>
                <a:latin typeface="Trebuchet MS"/>
                <a:ea typeface="Trebuchet MS"/>
                <a:cs typeface="Trebuchet MS"/>
                <a:sym typeface="Trebuchet MS"/>
              </a:rPr>
              <a:t>once</a:t>
            </a:r>
            <a:r>
              <a:rPr lang="en-US" sz="1800" b="0" i="0" u="none" strike="noStrike" cap="none">
                <a:solidFill>
                  <a:srgbClr val="FFFFFF"/>
                </a:solidFill>
                <a:latin typeface="Trebuchet MS"/>
                <a:ea typeface="Trebuchet MS"/>
                <a:cs typeface="Trebuchet MS"/>
                <a:sym typeface="Trebuchet MS"/>
              </a:rPr>
              <a:t> (to select it), place your cursor on its frame and your cursor will change to this symbol:         Then, click </a:t>
            </a:r>
            <a:r>
              <a:rPr lang="en-US" sz="1800" b="0" i="0" u="sng" strike="noStrike" cap="none">
                <a:solidFill>
                  <a:srgbClr val="FFFFFF"/>
                </a:solidFill>
                <a:latin typeface="Trebuchet MS"/>
                <a:ea typeface="Trebuchet MS"/>
                <a:cs typeface="Trebuchet MS"/>
                <a:sym typeface="Trebuchet MS"/>
              </a:rPr>
              <a:t>once</a:t>
            </a:r>
            <a:r>
              <a:rPr lang="en-US" sz="1800" b="0" i="0" u="none" strike="noStrike" cap="none">
                <a:solidFill>
                  <a:srgbClr val="FFFFFF"/>
                </a:solidFill>
                <a:latin typeface="Trebuchet MS"/>
                <a:ea typeface="Trebuchet MS"/>
                <a:cs typeface="Trebuchet MS"/>
                <a:sym typeface="Trebuchet MS"/>
              </a:rPr>
              <a:t> and drag it to its new location where you can resize it as needed. Additional placeholders can be found on the left side of this template.</a:t>
            </a:r>
            <a:endParaRPr/>
          </a:p>
          <a:p>
            <a:pPr marL="0" marR="0" lvl="0" indent="0" algn="l" rtl="0">
              <a:lnSpc>
                <a:spcPct val="116666"/>
              </a:lnSpc>
              <a:spcBef>
                <a:spcPts val="0"/>
              </a:spcBef>
              <a:spcAft>
                <a:spcPts val="0"/>
              </a:spcAft>
              <a:buNone/>
            </a:pPr>
            <a:endParaRPr sz="1800" b="1" i="0" u="none" strike="noStrike" cap="none">
              <a:solidFill>
                <a:srgbClr val="FFFF00"/>
              </a:solidFill>
              <a:latin typeface="Trebuchet MS"/>
              <a:ea typeface="Trebuchet MS"/>
              <a:cs typeface="Trebuchet MS"/>
              <a:sym typeface="Trebuchet MS"/>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Modifying the layout</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This template has four</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different column layouts. </a:t>
            </a:r>
            <a:endParaRPr/>
          </a:p>
          <a:p>
            <a:pPr marL="0" marR="0" lvl="0" indent="0" algn="l" rtl="0">
              <a:lnSpc>
                <a:spcPct val="116666"/>
              </a:lnSpc>
              <a:spcBef>
                <a:spcPts val="0"/>
              </a:spcBef>
              <a:spcAft>
                <a:spcPts val="0"/>
              </a:spcAft>
              <a:buNone/>
            </a:pPr>
            <a:r>
              <a:rPr lang="en-US" sz="1800" b="0" i="0" u="sng" strike="noStrike" cap="none">
                <a:solidFill>
                  <a:srgbClr val="FFFFFF"/>
                </a:solidFill>
                <a:latin typeface="Trebuchet MS"/>
                <a:ea typeface="Trebuchet MS"/>
                <a:cs typeface="Trebuchet MS"/>
                <a:sym typeface="Trebuchet MS"/>
              </a:rPr>
              <a:t>Right-click</a:t>
            </a:r>
            <a:r>
              <a:rPr lang="en-US" sz="1800" b="0" i="0" u="none" strike="noStrike" cap="none">
                <a:solidFill>
                  <a:srgbClr val="FFFFFF"/>
                </a:solidFill>
                <a:latin typeface="Trebuchet MS"/>
                <a:ea typeface="Trebuchet MS"/>
                <a:cs typeface="Trebuchet MS"/>
                <a:sym typeface="Trebuchet MS"/>
              </a:rPr>
              <a:t> your mouse</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on the background and </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click on “Layout” to see </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the layout options.</a:t>
            </a:r>
            <a:endParaRPr/>
          </a:p>
          <a:p>
            <a:pPr marL="0" marR="0" lvl="0" indent="0" algn="l" rtl="0">
              <a:lnSpc>
                <a:spcPct val="116666"/>
              </a:lnSpc>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The columns in the provided layouts are fixed and cannot be moved but advanced users can modify any layout by going to VIEW and then SLIDE MASTER.</a:t>
            </a:r>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Importing text and graphics from external sources</a:t>
            </a:r>
            <a:endParaRPr/>
          </a:p>
          <a:p>
            <a:pPr marL="0" marR="0" lvl="0" indent="0" algn="l" rtl="0">
              <a:lnSpc>
                <a:spcPct val="116666"/>
              </a:lnSpc>
              <a:spcBef>
                <a:spcPts val="0"/>
              </a:spcBef>
              <a:spcAft>
                <a:spcPts val="0"/>
              </a:spcAft>
              <a:buNone/>
            </a:pPr>
            <a:r>
              <a:rPr lang="en-US" sz="1800" b="1" i="0" u="sng" strike="noStrike" cap="none">
                <a:solidFill>
                  <a:srgbClr val="FFFFFF"/>
                </a:solidFill>
                <a:latin typeface="Trebuchet MS"/>
                <a:ea typeface="Trebuchet MS"/>
                <a:cs typeface="Trebuchet MS"/>
                <a:sym typeface="Trebuchet MS"/>
              </a:rPr>
              <a:t>TEXT: </a:t>
            </a:r>
            <a:r>
              <a:rPr lang="en-US" sz="1800" b="0" i="0" u="none" strike="noStrike" cap="none">
                <a:solidFill>
                  <a:srgbClr val="FFFFFF"/>
                </a:solidFill>
                <a:latin typeface="Trebuchet MS"/>
                <a:ea typeface="Trebuchet MS"/>
                <a:cs typeface="Trebuchet MS"/>
                <a:sym typeface="Trebuchet MS"/>
              </a:rPr>
              <a:t>Paste or type your text into a pre-existing placeholder or drag in a new placeholder from the left side of the template. Move it anywhere as needed.</a:t>
            </a:r>
            <a:endParaRPr/>
          </a:p>
          <a:p>
            <a:pPr marL="0" marR="0" lvl="0" indent="0" algn="l" rtl="0">
              <a:lnSpc>
                <a:spcPct val="116666"/>
              </a:lnSpc>
              <a:spcBef>
                <a:spcPts val="0"/>
              </a:spcBef>
              <a:spcAft>
                <a:spcPts val="0"/>
              </a:spcAft>
              <a:buNone/>
            </a:pPr>
            <a:r>
              <a:rPr lang="en-US" sz="1800" b="1" i="0" u="sng" strike="noStrike" cap="none">
                <a:solidFill>
                  <a:srgbClr val="FFFFFF"/>
                </a:solidFill>
                <a:latin typeface="Trebuchet MS"/>
                <a:ea typeface="Trebuchet MS"/>
                <a:cs typeface="Trebuchet MS"/>
                <a:sym typeface="Trebuchet MS"/>
              </a:rPr>
              <a:t>PHOTOS: </a:t>
            </a:r>
            <a:r>
              <a:rPr lang="en-US" sz="1800" b="0" i="0" u="none" strike="noStrike" cap="none">
                <a:solidFill>
                  <a:srgbClr val="FFFFFF"/>
                </a:solidFill>
                <a:latin typeface="Trebuchet MS"/>
                <a:ea typeface="Trebuchet MS"/>
                <a:cs typeface="Trebuchet MS"/>
                <a:sym typeface="Trebuchet MS"/>
              </a:rPr>
              <a:t>Drag in a picture placeholder, size it </a:t>
            </a:r>
            <a:r>
              <a:rPr lang="en-US" sz="1800" b="0" i="0" u="sng" strike="noStrike" cap="none">
                <a:solidFill>
                  <a:srgbClr val="FFFFFF"/>
                </a:solidFill>
                <a:latin typeface="Trebuchet MS"/>
                <a:ea typeface="Trebuchet MS"/>
                <a:cs typeface="Trebuchet MS"/>
                <a:sym typeface="Trebuchet MS"/>
              </a:rPr>
              <a:t>first</a:t>
            </a:r>
            <a:r>
              <a:rPr lang="en-US" sz="1800" b="0" i="0" u="none" strike="noStrike" cap="none">
                <a:solidFill>
                  <a:srgbClr val="FFFFFF"/>
                </a:solidFill>
                <a:latin typeface="Trebuchet MS"/>
                <a:ea typeface="Trebuchet MS"/>
                <a:cs typeface="Trebuchet MS"/>
                <a:sym typeface="Trebuchet MS"/>
              </a:rPr>
              <a:t>, click in it and insert a photo from the menu.</a:t>
            </a:r>
            <a:endParaRPr/>
          </a:p>
          <a:p>
            <a:pPr marL="0" marR="0" lvl="0" indent="0" algn="l" rtl="0">
              <a:lnSpc>
                <a:spcPct val="116666"/>
              </a:lnSpc>
              <a:spcBef>
                <a:spcPts val="0"/>
              </a:spcBef>
              <a:spcAft>
                <a:spcPts val="0"/>
              </a:spcAft>
              <a:buNone/>
            </a:pPr>
            <a:r>
              <a:rPr lang="en-US" sz="1800" b="1" i="0" u="sng" strike="noStrike" cap="none">
                <a:solidFill>
                  <a:srgbClr val="FFFFFF"/>
                </a:solidFill>
                <a:latin typeface="Trebuchet MS"/>
                <a:ea typeface="Trebuchet MS"/>
                <a:cs typeface="Trebuchet MS"/>
                <a:sym typeface="Trebuchet MS"/>
              </a:rPr>
              <a:t>TABLES: </a:t>
            </a:r>
            <a:r>
              <a:rPr lang="en-US" sz="1800" b="0" i="0" u="none" strike="noStrike" cap="none">
                <a:solidFill>
                  <a:srgbClr val="FFFFFF"/>
                </a:solidFill>
                <a:latin typeface="Trebuchet MS"/>
                <a:ea typeface="Trebuchet MS"/>
                <a:cs typeface="Trebuchet MS"/>
                <a:sym typeface="Trebuchet MS"/>
              </a:rPr>
              <a:t>You can copy and paste a table from an external document onto this poster template. To make the text fit better in the cells of an imported table, </a:t>
            </a:r>
            <a:r>
              <a:rPr lang="en-US" sz="1800" b="0" i="0" u="sng" strike="noStrike" cap="none">
                <a:solidFill>
                  <a:srgbClr val="FFFFFF"/>
                </a:solidFill>
                <a:latin typeface="Trebuchet MS"/>
                <a:ea typeface="Trebuchet MS"/>
                <a:cs typeface="Trebuchet MS"/>
                <a:sym typeface="Trebuchet MS"/>
              </a:rPr>
              <a:t>right-click</a:t>
            </a:r>
            <a:r>
              <a:rPr lang="en-US" sz="1800" b="0" i="0" u="none" strike="noStrike" cap="none">
                <a:solidFill>
                  <a:srgbClr val="FFFFFF"/>
                </a:solidFill>
                <a:latin typeface="Trebuchet MS"/>
                <a:ea typeface="Trebuchet MS"/>
                <a:cs typeface="Trebuchet MS"/>
                <a:sym typeface="Trebuchet MS"/>
              </a:rPr>
              <a:t> on the table, click FORMAT SHAPE  then click on TEXT BOX and change the INTERNAL MARGIN values to 0.25</a:t>
            </a:r>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spcBef>
                <a:spcPts val="0"/>
              </a:spcBef>
              <a:spcAft>
                <a:spcPts val="0"/>
              </a:spcAft>
              <a:buNone/>
            </a:pPr>
            <a:r>
              <a:rPr lang="en-US" sz="1800" b="1" i="0" u="none" strike="noStrike" cap="none">
                <a:solidFill>
                  <a:srgbClr val="FFFF00"/>
                </a:solidFill>
                <a:latin typeface="Trebuchet MS"/>
                <a:ea typeface="Trebuchet MS"/>
                <a:cs typeface="Trebuchet MS"/>
                <a:sym typeface="Trebuchet MS"/>
              </a:rPr>
              <a:t>Modifying the color scheme</a:t>
            </a:r>
            <a:endParaRPr/>
          </a:p>
          <a:p>
            <a:pPr marL="0" marR="0" lvl="0" indent="0" algn="l" rtl="0">
              <a:spcBef>
                <a:spcPts val="0"/>
              </a:spcBef>
              <a:spcAft>
                <a:spcPts val="0"/>
              </a:spcAft>
              <a:buNone/>
            </a:pPr>
            <a:r>
              <a:rPr lang="en-US" sz="1800" b="0" i="0" u="none" strike="noStrike" cap="none">
                <a:solidFill>
                  <a:srgbClr val="FFFFFF"/>
                </a:solidFill>
                <a:latin typeface="Trebuchet MS"/>
                <a:ea typeface="Trebuchet MS"/>
                <a:cs typeface="Trebuchet MS"/>
                <a:sym typeface="Trebuchet MS"/>
              </a:rPr>
              <a:t>To change the color scheme of this template go to the “Design” menu and click on “Colors”. You can choose from the provide color combinations or you can create your own.</a:t>
            </a:r>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16666"/>
              </a:lnSpc>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a:p>
            <a:pPr marL="0" marR="0" lvl="0" indent="0" algn="l" rtl="0">
              <a:lnSpc>
                <a:spcPct val="175000"/>
              </a:lnSpc>
              <a:spcBef>
                <a:spcPts val="0"/>
              </a:spcBef>
              <a:spcAft>
                <a:spcPts val="0"/>
              </a:spcAft>
              <a:buNone/>
            </a:pPr>
            <a:endParaRPr sz="1200" b="0" i="0" u="none" strike="noStrike" cap="none">
              <a:solidFill>
                <a:srgbClr val="FFFFFF"/>
              </a:solidFill>
              <a:latin typeface="Trebuchet MS"/>
              <a:ea typeface="Trebuchet MS"/>
              <a:cs typeface="Trebuchet MS"/>
              <a:sym typeface="Trebuchet MS"/>
            </a:endParaRPr>
          </a:p>
          <a:p>
            <a:pPr marL="0" marR="0" lvl="0" indent="0" algn="l" rtl="0">
              <a:lnSpc>
                <a:spcPct val="175000"/>
              </a:lnSpc>
              <a:spcBef>
                <a:spcPts val="0"/>
              </a:spcBef>
              <a:spcAft>
                <a:spcPts val="0"/>
              </a:spcAft>
              <a:buNone/>
            </a:pPr>
            <a:endParaRPr sz="1200" b="0" i="0" u="none" strike="noStrike" cap="none">
              <a:solidFill>
                <a:srgbClr val="FFFFFF"/>
              </a:solidFill>
              <a:latin typeface="Trebuchet MS"/>
              <a:ea typeface="Trebuchet MS"/>
              <a:cs typeface="Trebuchet MS"/>
              <a:sym typeface="Trebuchet MS"/>
            </a:endParaRPr>
          </a:p>
          <a:p>
            <a:pPr marL="0" marR="0" lvl="0" indent="0" algn="ctr" rtl="0">
              <a:lnSpc>
                <a:spcPct val="175000"/>
              </a:lnSpc>
              <a:spcBef>
                <a:spcPts val="0"/>
              </a:spcBef>
              <a:spcAft>
                <a:spcPts val="0"/>
              </a:spcAft>
              <a:buNone/>
            </a:pPr>
            <a:endParaRPr sz="1200" b="1" i="0" u="none" strike="noStrike" cap="none">
              <a:solidFill>
                <a:schemeClr val="lt1"/>
              </a:solidFill>
              <a:latin typeface="Trebuchet MS"/>
              <a:ea typeface="Trebuchet MS"/>
              <a:cs typeface="Trebuchet MS"/>
              <a:sym typeface="Trebuchet MS"/>
            </a:endParaRPr>
          </a:p>
          <a:p>
            <a:pPr marL="0" marR="0" lvl="0" indent="0" algn="l" rtl="0">
              <a:lnSpc>
                <a:spcPct val="175000"/>
              </a:lnSpc>
              <a:spcBef>
                <a:spcPts val="0"/>
              </a:spcBef>
              <a:spcAft>
                <a:spcPts val="0"/>
              </a:spcAft>
              <a:buNone/>
            </a:pPr>
            <a:endParaRPr sz="1200" b="1" i="0" u="none" strike="noStrike" cap="none">
              <a:solidFill>
                <a:srgbClr val="FFFF00"/>
              </a:solidFill>
              <a:latin typeface="Trebuchet MS"/>
              <a:ea typeface="Trebuchet MS"/>
              <a:cs typeface="Trebuchet MS"/>
              <a:sym typeface="Trebuchet MS"/>
            </a:endParaRPr>
          </a:p>
          <a:p>
            <a:pPr marL="0" marR="0" lvl="0" indent="0" algn="ctr" rtl="0">
              <a:lnSpc>
                <a:spcPct val="116666"/>
              </a:lnSpc>
              <a:spcBef>
                <a:spcPts val="0"/>
              </a:spcBef>
              <a:spcAft>
                <a:spcPts val="0"/>
              </a:spcAft>
              <a:buNone/>
            </a:pPr>
            <a:endParaRPr sz="1800" b="1" i="0" u="none" strike="noStrike" cap="none">
              <a:solidFill>
                <a:srgbClr val="FFFFFF"/>
              </a:solidFill>
              <a:latin typeface="Trebuchet MS"/>
              <a:ea typeface="Trebuchet MS"/>
              <a:cs typeface="Trebuchet MS"/>
              <a:sym typeface="Trebuchet MS"/>
            </a:endParaRPr>
          </a:p>
        </p:txBody>
      </p:sp>
      <p:sp>
        <p:nvSpPr>
          <p:cNvPr id="237" name="Google Shape;237;p8"/>
          <p:cNvSpPr/>
          <p:nvPr/>
        </p:nvSpPr>
        <p:spPr>
          <a:xfrm>
            <a:off x="-6481763" y="13836650"/>
            <a:ext cx="6261100" cy="454025"/>
          </a:xfrm>
          <a:prstGeom prst="rect">
            <a:avLst/>
          </a:prstGeom>
          <a:solidFill>
            <a:srgbClr val="D8D8D8"/>
          </a:solidFill>
          <a:ln>
            <a:noFill/>
          </a:ln>
        </p:spPr>
        <p:txBody>
          <a:bodyPr spcFirstLastPara="1" wrap="square" lIns="52225" tIns="26100" rIns="52225" bIns="26100" anchor="ctr" anchorCtr="0">
            <a:noAutofit/>
          </a:bodyPr>
          <a:lstStyle/>
          <a:p>
            <a:pPr marL="0" marR="0" lvl="0" indent="0" algn="ctr" rtl="0">
              <a:spcBef>
                <a:spcPts val="0"/>
              </a:spcBef>
              <a:spcAft>
                <a:spcPts val="0"/>
              </a:spcAft>
              <a:buNone/>
            </a:pPr>
            <a:endParaRPr sz="4900" b="0" i="0" u="none" strike="noStrike" cap="none">
              <a:solidFill>
                <a:schemeClr val="lt1"/>
              </a:solidFill>
              <a:latin typeface="Arial"/>
              <a:ea typeface="Arial"/>
              <a:cs typeface="Arial"/>
              <a:sym typeface="Arial"/>
            </a:endParaRPr>
          </a:p>
        </p:txBody>
      </p:sp>
      <p:pic>
        <p:nvPicPr>
          <p:cNvPr id="238" name="Google Shape;238;p8"/>
          <p:cNvPicPr preferRelativeResize="0"/>
          <p:nvPr/>
        </p:nvPicPr>
        <p:blipFill rotWithShape="1">
          <a:blip r:embed="rId3">
            <a:alphaModFix/>
          </a:blip>
          <a:srcRect/>
          <a:stretch/>
        </p:blipFill>
        <p:spPr>
          <a:xfrm>
            <a:off x="30740350" y="7642225"/>
            <a:ext cx="2482850" cy="1495425"/>
          </a:xfrm>
          <a:prstGeom prst="rect">
            <a:avLst/>
          </a:prstGeom>
          <a:noFill/>
          <a:ln>
            <a:noFill/>
          </a:ln>
        </p:spPr>
      </p:pic>
      <p:pic>
        <p:nvPicPr>
          <p:cNvPr id="239" name="Google Shape;239;p8"/>
          <p:cNvPicPr preferRelativeResize="0"/>
          <p:nvPr/>
        </p:nvPicPr>
        <p:blipFill rotWithShape="1">
          <a:blip r:embed="rId4">
            <a:alphaModFix/>
          </a:blip>
          <a:srcRect/>
          <a:stretch/>
        </p:blipFill>
        <p:spPr>
          <a:xfrm>
            <a:off x="31788100" y="6146800"/>
            <a:ext cx="369888" cy="255588"/>
          </a:xfrm>
          <a:prstGeom prst="rect">
            <a:avLst/>
          </a:prstGeom>
          <a:noFill/>
          <a:ln w="9525" cap="flat" cmpd="sng">
            <a:solidFill>
              <a:schemeClr val="dk1"/>
            </a:solidFill>
            <a:prstDash val="solid"/>
            <a:miter lim="800000"/>
            <a:headEnd type="none" w="sm" len="sm"/>
            <a:tailEnd type="none" w="sm" len="sm"/>
          </a:ln>
        </p:spPr>
      </p:pic>
      <p:sp>
        <p:nvSpPr>
          <p:cNvPr id="240" name="Google Shape;240;p8"/>
          <p:cNvSpPr txBox="1"/>
          <p:nvPr/>
        </p:nvSpPr>
        <p:spPr>
          <a:xfrm>
            <a:off x="27876500" y="17883188"/>
            <a:ext cx="5726113" cy="976312"/>
          </a:xfrm>
          <a:prstGeom prst="rect">
            <a:avLst/>
          </a:prstGeom>
          <a:noFill/>
          <a:ln>
            <a:noFill/>
          </a:ln>
        </p:spPr>
        <p:txBody>
          <a:bodyPr spcFirstLastPara="1" wrap="square" lIns="52225" tIns="26100" rIns="52225" bIns="26100" anchor="t" anchorCtr="0">
            <a:spAutoFit/>
          </a:bodyPr>
          <a:lstStyle/>
          <a:p>
            <a:pPr marL="0" marR="0" lvl="0" indent="0" algn="l" rtl="0">
              <a:lnSpc>
                <a:spcPct val="90000"/>
              </a:lnSpc>
              <a:spcBef>
                <a:spcPts val="0"/>
              </a:spcBef>
              <a:spcAft>
                <a:spcPts val="0"/>
              </a:spcAft>
              <a:buNone/>
            </a:pPr>
            <a:r>
              <a:rPr lang="en-US" sz="2000" b="0" i="0" u="none" strike="noStrike" cap="none">
                <a:solidFill>
                  <a:schemeClr val="lt1"/>
                </a:solidFill>
                <a:latin typeface="Calibri"/>
                <a:ea typeface="Calibri"/>
                <a:cs typeface="Calibri"/>
                <a:sym typeface="Calibri"/>
              </a:rPr>
              <a:t>© 2011 PosterPresentations.com</a:t>
            </a:r>
            <a:br>
              <a:rPr lang="en-US" sz="2000" b="0" i="0" u="none" strike="noStrike" cap="none">
                <a:solidFill>
                  <a:schemeClr val="lt1"/>
                </a:solidFill>
                <a:latin typeface="Calibri"/>
                <a:ea typeface="Calibri"/>
                <a:cs typeface="Calibri"/>
                <a:sym typeface="Calibri"/>
              </a:rPr>
            </a:br>
            <a:r>
              <a:rPr lang="en-US" sz="2000" b="0" i="0" u="none" strike="noStrike" cap="none">
                <a:solidFill>
                  <a:schemeClr val="lt1"/>
                </a:solidFill>
                <a:latin typeface="Calibri"/>
                <a:ea typeface="Calibri"/>
                <a:cs typeface="Calibri"/>
                <a:sym typeface="Calibri"/>
              </a:rPr>
              <a:t>    </a:t>
            </a:r>
            <a:r>
              <a:rPr lang="en-US" sz="1800" b="0" i="0" u="none" strike="noStrike" cap="none">
                <a:solidFill>
                  <a:schemeClr val="lt1"/>
                </a:solidFill>
                <a:latin typeface="Calibri"/>
                <a:ea typeface="Calibri"/>
                <a:cs typeface="Calibri"/>
                <a:sym typeface="Calibri"/>
              </a:rPr>
              <a:t>2117 Fourth Street , Unit C</a:t>
            </a:r>
            <a:br>
              <a:rPr lang="en-US" sz="1800" b="0" i="0" u="none" strike="noStrike" cap="none">
                <a:solidFill>
                  <a:schemeClr val="lt1"/>
                </a:solidFill>
                <a:latin typeface="Calibri"/>
                <a:ea typeface="Calibri"/>
                <a:cs typeface="Calibri"/>
                <a:sym typeface="Calibri"/>
              </a:rPr>
            </a:br>
            <a:r>
              <a:rPr lang="en-US" sz="1800" b="0" i="0" u="none" strike="noStrike" cap="none">
                <a:solidFill>
                  <a:schemeClr val="lt1"/>
                </a:solidFill>
                <a:latin typeface="Calibri"/>
                <a:ea typeface="Calibri"/>
                <a:cs typeface="Calibri"/>
                <a:sym typeface="Calibri"/>
              </a:rPr>
              <a:t>    Berkeley  CA  94710</a:t>
            </a:r>
            <a:br>
              <a:rPr lang="en-US" sz="1800" b="0" i="0" u="none" strike="noStrike" cap="none">
                <a:solidFill>
                  <a:schemeClr val="lt1"/>
                </a:solidFill>
                <a:latin typeface="Calibri"/>
                <a:ea typeface="Calibri"/>
                <a:cs typeface="Calibri"/>
                <a:sym typeface="Calibri"/>
              </a:rPr>
            </a:br>
            <a:r>
              <a:rPr lang="en-US" sz="1800" b="0" i="0" u="none" strike="noStrike" cap="none">
                <a:solidFill>
                  <a:schemeClr val="lt1"/>
                </a:solidFill>
                <a:latin typeface="Calibri"/>
                <a:ea typeface="Calibri"/>
                <a:cs typeface="Calibri"/>
                <a:sym typeface="Calibri"/>
              </a:rPr>
              <a:t>    </a:t>
            </a:r>
            <a:r>
              <a:rPr lang="en-US" sz="1800" b="1" i="0" u="none" strike="noStrike" cap="none">
                <a:solidFill>
                  <a:srgbClr val="FFFF00"/>
                </a:solidFill>
                <a:latin typeface="Calibri"/>
                <a:ea typeface="Calibri"/>
                <a:cs typeface="Calibri"/>
                <a:sym typeface="Calibri"/>
              </a:rPr>
              <a:t>posterpresenter@gmail.com</a:t>
            </a:r>
            <a:endParaRPr sz="2000" b="1" i="0" u="none" strike="noStrike" cap="none">
              <a:solidFill>
                <a:srgbClr val="FFFF00"/>
              </a:solidFill>
              <a:latin typeface="Calibri"/>
              <a:ea typeface="Calibri"/>
              <a:cs typeface="Calibri"/>
              <a:sym typeface="Calibri"/>
            </a:endParaRPr>
          </a:p>
        </p:txBody>
      </p:sp>
      <p:grpSp>
        <p:nvGrpSpPr>
          <p:cNvPr id="241" name="Google Shape;241;p8"/>
          <p:cNvGrpSpPr/>
          <p:nvPr/>
        </p:nvGrpSpPr>
        <p:grpSpPr>
          <a:xfrm>
            <a:off x="-6223000" y="18170524"/>
            <a:ext cx="5770562" cy="752475"/>
            <a:chOff x="44242388" y="28054063"/>
            <a:chExt cx="9771400" cy="1090621"/>
          </a:xfrm>
        </p:grpSpPr>
        <p:sp>
          <p:nvSpPr>
            <p:cNvPr id="242" name="Google Shape;242;p8"/>
            <p:cNvSpPr/>
            <p:nvPr/>
          </p:nvSpPr>
          <p:spPr>
            <a:xfrm>
              <a:off x="44242388" y="28054063"/>
              <a:ext cx="9771400" cy="109062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pic>
          <p:nvPicPr>
            <p:cNvPr id="243" name="Google Shape;243;p8" descr="http://t2.gstatic.com/images?q=tbn:ANd9GcR4APHC6TT9w54M2zn_pvCiBxUNcspYPoVxirLRphBoJabfSvu7zw">
              <a:hlinkClick r:id="rId5"/>
            </p:cNvPr>
            <p:cNvPicPr preferRelativeResize="0"/>
            <p:nvPr/>
          </p:nvPicPr>
          <p:blipFill rotWithShape="1">
            <a:blip r:embed="rId6">
              <a:alphaModFix/>
            </a:blip>
            <a:srcRect/>
            <a:stretch/>
          </p:blipFill>
          <p:spPr>
            <a:xfrm>
              <a:off x="44341113" y="28126638"/>
              <a:ext cx="914400" cy="914400"/>
            </a:xfrm>
            <a:prstGeom prst="rect">
              <a:avLst/>
            </a:prstGeom>
            <a:noFill/>
            <a:ln>
              <a:noFill/>
            </a:ln>
          </p:spPr>
        </p:pic>
        <p:sp>
          <p:nvSpPr>
            <p:cNvPr id="244" name="Google Shape;244;p8"/>
            <p:cNvSpPr txBox="1"/>
            <p:nvPr/>
          </p:nvSpPr>
          <p:spPr>
            <a:xfrm>
              <a:off x="45341838" y="28153003"/>
              <a:ext cx="8671950" cy="7592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dk2"/>
                  </a:solidFill>
                  <a:latin typeface="Trebuchet MS"/>
                  <a:ea typeface="Trebuchet MS"/>
                  <a:cs typeface="Trebuchet MS"/>
                  <a:sym typeface="Trebuchet MS"/>
                </a:rPr>
                <a:t>Student discounts are available on our Facebook page. </a:t>
              </a:r>
              <a:endParaRPr/>
            </a:p>
            <a:p>
              <a:pPr marL="0" marR="0" lvl="0" indent="0" algn="l" rtl="0">
                <a:spcBef>
                  <a:spcPts val="0"/>
                </a:spcBef>
                <a:spcAft>
                  <a:spcPts val="0"/>
                </a:spcAft>
                <a:buNone/>
              </a:pPr>
              <a:r>
                <a:rPr lang="en-US" sz="1400" b="0" i="0" u="none" strike="noStrike" cap="none">
                  <a:solidFill>
                    <a:schemeClr val="dk2"/>
                  </a:solidFill>
                  <a:latin typeface="Trebuchet MS"/>
                  <a:ea typeface="Trebuchet MS"/>
                  <a:cs typeface="Trebuchet MS"/>
                  <a:sym typeface="Trebuchet MS"/>
                </a:rPr>
                <a:t>Go to </a:t>
              </a:r>
              <a:r>
                <a:rPr lang="en-US" sz="1400" b="0" i="0" u="sng" strike="noStrike" cap="none">
                  <a:solidFill>
                    <a:schemeClr val="dk2"/>
                  </a:solidFill>
                  <a:latin typeface="Trebuchet MS"/>
                  <a:ea typeface="Trebuchet MS"/>
                  <a:cs typeface="Trebuchet MS"/>
                  <a:sym typeface="Trebuchet MS"/>
                </a:rPr>
                <a:t>PosterPresentations.com</a:t>
              </a:r>
              <a:r>
                <a:rPr lang="en-US" sz="1400" b="0" i="0" u="none" strike="noStrike" cap="none">
                  <a:solidFill>
                    <a:schemeClr val="dk2"/>
                  </a:solidFill>
                  <a:latin typeface="Trebuchet MS"/>
                  <a:ea typeface="Trebuchet MS"/>
                  <a:cs typeface="Trebuchet MS"/>
                  <a:sym typeface="Trebuchet MS"/>
                </a:rPr>
                <a:t> and click on the FB icon.</a:t>
              </a:r>
              <a:endParaRPr/>
            </a:p>
          </p:txBody>
        </p:sp>
      </p:grpSp>
      <p:cxnSp>
        <p:nvCxnSpPr>
          <p:cNvPr id="245" name="Google Shape;245;p8"/>
          <p:cNvCxnSpPr/>
          <p:nvPr/>
        </p:nvCxnSpPr>
        <p:spPr>
          <a:xfrm>
            <a:off x="27638375" y="2590800"/>
            <a:ext cx="6281738" cy="1588"/>
          </a:xfrm>
          <a:prstGeom prst="straightConnector1">
            <a:avLst/>
          </a:prstGeom>
          <a:noFill/>
          <a:ln w="9525" cap="flat" cmpd="sng">
            <a:solidFill>
              <a:srgbClr val="D8D8D8"/>
            </a:solidFill>
            <a:prstDash val="solid"/>
            <a:round/>
            <a:headEnd type="none" w="sm" len="sm"/>
            <a:tailEnd type="none" w="sm" len="sm"/>
          </a:ln>
        </p:spPr>
      </p:cxnSp>
      <p:cxnSp>
        <p:nvCxnSpPr>
          <p:cNvPr id="246" name="Google Shape;246;p8"/>
          <p:cNvCxnSpPr/>
          <p:nvPr/>
        </p:nvCxnSpPr>
        <p:spPr>
          <a:xfrm>
            <a:off x="27638375" y="17618075"/>
            <a:ext cx="6281738" cy="1588"/>
          </a:xfrm>
          <a:prstGeom prst="straightConnector1">
            <a:avLst/>
          </a:prstGeom>
          <a:noFill/>
          <a:ln w="9525" cap="flat" cmpd="sng">
            <a:solidFill>
              <a:srgbClr val="D8D8D8"/>
            </a:solidFill>
            <a:prstDash val="solid"/>
            <a:round/>
            <a:headEnd type="none" w="sm" len="sm"/>
            <a:tailEnd type="none" w="sm" len="sm"/>
          </a:ln>
        </p:spPr>
      </p:cxnSp>
      <p:cxnSp>
        <p:nvCxnSpPr>
          <p:cNvPr id="247" name="Google Shape;247;p8"/>
          <p:cNvCxnSpPr/>
          <p:nvPr/>
        </p:nvCxnSpPr>
        <p:spPr>
          <a:xfrm>
            <a:off x="-6472238" y="6599238"/>
            <a:ext cx="6280150" cy="3175"/>
          </a:xfrm>
          <a:prstGeom prst="straightConnector1">
            <a:avLst/>
          </a:prstGeom>
          <a:noFill/>
          <a:ln w="9525" cap="flat" cmpd="sng">
            <a:solidFill>
              <a:srgbClr val="D8D8D8"/>
            </a:solidFill>
            <a:prstDash val="solid"/>
            <a:round/>
            <a:headEnd type="none" w="sm" len="sm"/>
            <a:tailEnd type="none" w="sm" len="sm"/>
          </a:ln>
        </p:spPr>
      </p:cxnSp>
      <p:sp>
        <p:nvSpPr>
          <p:cNvPr id="248" name="Google Shape;248;p8"/>
          <p:cNvSpPr txBox="1">
            <a:spLocks noGrp="1"/>
          </p:cNvSpPr>
          <p:nvPr>
            <p:ph type="title"/>
          </p:nvPr>
        </p:nvSpPr>
        <p:spPr>
          <a:xfrm>
            <a:off x="576263" y="383457"/>
            <a:ext cx="26284238" cy="2395691"/>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SzPts val="1400"/>
              <a:buNone/>
              <a:defRPr sz="5000" b="0" i="0" u="none" strike="noStrike" cap="none">
                <a:solidFill>
                  <a:schemeClr val="dk1"/>
                </a:solidFill>
                <a:latin typeface="Trebuchet MS"/>
                <a:ea typeface="Trebuchet MS"/>
                <a:cs typeface="Trebuchet MS"/>
                <a:sym typeface="Trebuchet MS"/>
              </a:defRPr>
            </a:lvl1pPr>
            <a:lvl2pPr marR="0" lvl="1"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2pPr>
            <a:lvl3pPr marR="0" lvl="2"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3pPr>
            <a:lvl4pPr marR="0" lvl="3"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4pPr>
            <a:lvl5pPr marR="0" lvl="4"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5pPr>
            <a:lvl6pPr marR="0" lvl="5"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6pPr>
            <a:lvl7pPr marR="0" lvl="6"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7pPr>
            <a:lvl8pPr marR="0" lvl="7"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8pPr>
            <a:lvl9pPr marR="0" lvl="8" algn="ctr" rtl="0">
              <a:spcBef>
                <a:spcPts val="0"/>
              </a:spcBef>
              <a:spcAft>
                <a:spcPts val="0"/>
              </a:spcAft>
              <a:buSzPts val="1400"/>
              <a:buNone/>
              <a:defRPr sz="5000" b="0" i="0" u="none" strike="noStrike" cap="none">
                <a:solidFill>
                  <a:schemeClr val="lt1"/>
                </a:solidFill>
                <a:latin typeface="Trebuchet MS"/>
                <a:ea typeface="Trebuchet MS"/>
                <a:cs typeface="Trebuchet MS"/>
                <a:sym typeface="Trebuchet MS"/>
              </a:defRPr>
            </a:lvl9pPr>
          </a:lstStyle>
          <a:p>
            <a:endParaRPr/>
          </a:p>
        </p:txBody>
      </p:sp>
      <p:pic>
        <p:nvPicPr>
          <p:cNvPr id="249" name="Google Shape;249;p8"/>
          <p:cNvPicPr preferRelativeResize="0"/>
          <p:nvPr/>
        </p:nvPicPr>
        <p:blipFill rotWithShape="1">
          <a:blip r:embed="rId7">
            <a:alphaModFix/>
          </a:blip>
          <a:srcRect/>
          <a:stretch/>
        </p:blipFill>
        <p:spPr>
          <a:xfrm>
            <a:off x="57150" y="16976495"/>
            <a:ext cx="27374851" cy="221479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4"/>
          </a:srgbClr>
        </a:solidFill>
        <a:effectLst/>
      </p:bgPr>
    </p:bg>
    <p:spTree>
      <p:nvGrpSpPr>
        <p:cNvPr id="1" name="Shape 307"/>
        <p:cNvGrpSpPr/>
        <p:nvPr/>
      </p:nvGrpSpPr>
      <p:grpSpPr>
        <a:xfrm>
          <a:off x="0" y="0"/>
          <a:ext cx="0" cy="0"/>
          <a:chOff x="0" y="0"/>
          <a:chExt cx="0" cy="0"/>
        </a:xfrm>
      </p:grpSpPr>
      <p:sp>
        <p:nvSpPr>
          <p:cNvPr id="308" name="Google Shape;308;p1"/>
          <p:cNvSpPr txBox="1">
            <a:spLocks noGrp="1"/>
          </p:cNvSpPr>
          <p:nvPr>
            <p:ph type="body" idx="1"/>
          </p:nvPr>
        </p:nvSpPr>
        <p:spPr>
          <a:xfrm>
            <a:off x="567425" y="3513725"/>
            <a:ext cx="6285600" cy="5092765"/>
          </a:xfrm>
          <a:prstGeom prst="rect">
            <a:avLst/>
          </a:prstGeom>
          <a:noFill/>
          <a:ln>
            <a:noFill/>
          </a:ln>
        </p:spPr>
        <p:txBody>
          <a:bodyPr spcFirstLastPara="1" wrap="square" lIns="130600" tIns="130600" rIns="130600" bIns="130600" anchor="t" anchorCtr="0">
            <a:spAutoFit/>
          </a:bodyPr>
          <a:lstStyle/>
          <a:p>
            <a:pPr marL="0" lvl="0" indent="0" algn="just" rtl="0">
              <a:lnSpc>
                <a:spcPct val="115000"/>
              </a:lnSpc>
              <a:spcBef>
                <a:spcPts val="500"/>
              </a:spcBef>
              <a:spcAft>
                <a:spcPts val="0"/>
              </a:spcAft>
              <a:buClr>
                <a:schemeClr val="dk1"/>
              </a:buClr>
              <a:buSzPts val="1100"/>
              <a:buFont typeface="Arial"/>
              <a:buNone/>
            </a:pPr>
            <a:r>
              <a:rPr lang="en-US" sz="2000" dirty="0"/>
              <a:t>Peripheral nerve stimulation has long been considered a treatment option for chronic pain conditions. As the population ages, patients will require non-surgical treatment of joint pain. </a:t>
            </a:r>
            <a:endParaRPr sz="2000" dirty="0"/>
          </a:p>
          <a:p>
            <a:pPr marL="0" lvl="0" indent="0" algn="just" rtl="0">
              <a:lnSpc>
                <a:spcPct val="115000"/>
              </a:lnSpc>
              <a:spcBef>
                <a:spcPts val="500"/>
              </a:spcBef>
              <a:spcAft>
                <a:spcPts val="0"/>
              </a:spcAft>
              <a:buClr>
                <a:schemeClr val="dk1"/>
              </a:buClr>
              <a:buSzPts val="1100"/>
              <a:buFont typeface="Arial"/>
              <a:buNone/>
            </a:pPr>
            <a:r>
              <a:rPr lang="en-US" sz="2000" dirty="0"/>
              <a:t>With the new development of wireless peripheral nerve stimulation devices, clinicians are able to offer a less invasive, more user-friendly method of delivering pain relieving impulses to the corresponding peripheral nerves (1). </a:t>
            </a:r>
            <a:endParaRPr sz="2000" dirty="0"/>
          </a:p>
          <a:p>
            <a:pPr marL="0" lvl="0" indent="0" algn="just" rtl="0">
              <a:lnSpc>
                <a:spcPct val="115000"/>
              </a:lnSpc>
              <a:spcBef>
                <a:spcPts val="500"/>
              </a:spcBef>
              <a:spcAft>
                <a:spcPts val="0"/>
              </a:spcAft>
              <a:buClr>
                <a:schemeClr val="dk1"/>
              </a:buClr>
              <a:buSzPts val="1100"/>
              <a:buFont typeface="Arial"/>
              <a:buNone/>
            </a:pPr>
            <a:r>
              <a:rPr lang="en-US" sz="2000" dirty="0"/>
              <a:t>In this retrospective study, we review the outcomes of peripheral nerve stimulation to treat nonsurgical joint pain conditions.</a:t>
            </a:r>
            <a:endParaRPr sz="2000" dirty="0"/>
          </a:p>
          <a:p>
            <a:pPr marL="0" lvl="0" indent="0" algn="l" rtl="0">
              <a:lnSpc>
                <a:spcPct val="115000"/>
              </a:lnSpc>
              <a:spcBef>
                <a:spcPts val="0"/>
              </a:spcBef>
              <a:spcAft>
                <a:spcPts val="0"/>
              </a:spcAft>
              <a:buClr>
                <a:schemeClr val="dk1"/>
              </a:buClr>
              <a:buSzPts val="1100"/>
              <a:buFont typeface="Arial"/>
              <a:buNone/>
            </a:pPr>
            <a:endParaRPr sz="2200" b="1" dirty="0">
              <a:latin typeface="Arial"/>
              <a:ea typeface="Arial"/>
              <a:cs typeface="Arial"/>
              <a:sym typeface="Arial"/>
            </a:endParaRPr>
          </a:p>
        </p:txBody>
      </p:sp>
      <p:sp>
        <p:nvSpPr>
          <p:cNvPr id="309" name="Google Shape;309;p1"/>
          <p:cNvSpPr txBox="1">
            <a:spLocks noGrp="1"/>
          </p:cNvSpPr>
          <p:nvPr>
            <p:ph type="body" idx="2"/>
          </p:nvPr>
        </p:nvSpPr>
        <p:spPr>
          <a:xfrm>
            <a:off x="576462" y="3071681"/>
            <a:ext cx="6280547"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r>
              <a:rPr lang="en-US"/>
              <a:t>Introduction </a:t>
            </a:r>
            <a:endParaRPr/>
          </a:p>
        </p:txBody>
      </p:sp>
      <p:sp>
        <p:nvSpPr>
          <p:cNvPr id="310" name="Google Shape;310;p1"/>
          <p:cNvSpPr txBox="1">
            <a:spLocks noGrp="1"/>
          </p:cNvSpPr>
          <p:nvPr>
            <p:ph type="body" idx="3"/>
          </p:nvPr>
        </p:nvSpPr>
        <p:spPr>
          <a:xfrm>
            <a:off x="576036" y="8107142"/>
            <a:ext cx="6281400" cy="428700"/>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r>
              <a:rPr lang="en-US"/>
              <a:t>Methods</a:t>
            </a:r>
            <a:endParaRPr/>
          </a:p>
        </p:txBody>
      </p:sp>
      <p:sp>
        <p:nvSpPr>
          <p:cNvPr id="311" name="Google Shape;311;p1"/>
          <p:cNvSpPr txBox="1">
            <a:spLocks noGrp="1"/>
          </p:cNvSpPr>
          <p:nvPr>
            <p:ph type="body" idx="7"/>
          </p:nvPr>
        </p:nvSpPr>
        <p:spPr>
          <a:xfrm>
            <a:off x="13906500" y="3067050"/>
            <a:ext cx="6286500" cy="428700"/>
          </a:xfrm>
          <a:prstGeom prst="rect">
            <a:avLst/>
          </a:prstGeom>
          <a:solidFill>
            <a:srgbClr val="2C3F71"/>
          </a:solidFill>
          <a:ln>
            <a:noFill/>
          </a:ln>
        </p:spPr>
        <p:txBody>
          <a:bodyPr spcFirstLastPara="1" wrap="square" lIns="52225" tIns="52225" rIns="52225" bIns="52225" anchor="ctr" anchorCtr="0">
            <a:noAutofit/>
          </a:bodyPr>
          <a:lstStyle/>
          <a:p>
            <a:pPr marL="940479" lvl="0" indent="-940479" algn="ctr" rtl="0">
              <a:spcBef>
                <a:spcPts val="0"/>
              </a:spcBef>
              <a:spcAft>
                <a:spcPts val="0"/>
              </a:spcAft>
              <a:buClr>
                <a:schemeClr val="lt1"/>
              </a:buClr>
              <a:buSzPts val="2100"/>
              <a:buFont typeface="Arial"/>
              <a:buNone/>
            </a:pPr>
            <a:r>
              <a:rPr lang="en-US"/>
              <a:t>Results</a:t>
            </a:r>
            <a:endParaRPr/>
          </a:p>
        </p:txBody>
      </p:sp>
      <p:sp>
        <p:nvSpPr>
          <p:cNvPr id="312" name="Google Shape;312;p1"/>
          <p:cNvSpPr txBox="1">
            <a:spLocks noGrp="1"/>
          </p:cNvSpPr>
          <p:nvPr>
            <p:ph type="body" idx="8"/>
          </p:nvPr>
        </p:nvSpPr>
        <p:spPr>
          <a:xfrm>
            <a:off x="20577969" y="3071681"/>
            <a:ext cx="6279386"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r>
              <a:rPr lang="en-US"/>
              <a:t>Results</a:t>
            </a:r>
            <a:endParaRPr/>
          </a:p>
        </p:txBody>
      </p:sp>
      <p:sp>
        <p:nvSpPr>
          <p:cNvPr id="313" name="Google Shape;313;p1"/>
          <p:cNvSpPr txBox="1">
            <a:spLocks noGrp="1"/>
          </p:cNvSpPr>
          <p:nvPr>
            <p:ph type="body" idx="9"/>
          </p:nvPr>
        </p:nvSpPr>
        <p:spPr>
          <a:xfrm>
            <a:off x="20672389" y="3293126"/>
            <a:ext cx="6279300" cy="2756741"/>
          </a:xfrm>
          <a:prstGeom prst="rect">
            <a:avLst/>
          </a:prstGeom>
          <a:noFill/>
          <a:ln>
            <a:noFill/>
          </a:ln>
        </p:spPr>
        <p:txBody>
          <a:bodyPr spcFirstLastPara="1" wrap="square" lIns="130600" tIns="130600" rIns="130600" bIns="130600" anchor="t" anchorCtr="0">
            <a:spAutoFit/>
          </a:bodyPr>
          <a:lstStyle/>
          <a:p>
            <a:pPr marL="0" lvl="0" indent="0" algn="just" rtl="0">
              <a:spcBef>
                <a:spcPts val="0"/>
              </a:spcBef>
              <a:spcAft>
                <a:spcPts val="0"/>
              </a:spcAft>
              <a:buClr>
                <a:schemeClr val="dk1"/>
              </a:buClr>
              <a:buSzPts val="1400"/>
              <a:buNone/>
            </a:pPr>
            <a:r>
              <a:rPr lang="en-US" sz="2000" dirty="0">
                <a:latin typeface="Arial"/>
                <a:ea typeface="Arial"/>
                <a:cs typeface="Arial"/>
                <a:sym typeface="Arial"/>
              </a:rPr>
              <a:t>In this small series of patients with intractable nonsurgical joint pain, implantation of wireless peripheral nerve stimulator devices proved their efficacy in pain reduction, opiates intake reduction and functional increases.  For future intractable joint pain patients, peripheral nerve stimulation should be considered if other conservative treatments failed. </a:t>
            </a:r>
            <a:r>
              <a:rPr lang="en-US" sz="2800" dirty="0">
                <a:latin typeface="Arial"/>
                <a:ea typeface="Arial"/>
                <a:cs typeface="Arial"/>
                <a:sym typeface="Arial"/>
              </a:rPr>
              <a:t> </a:t>
            </a:r>
            <a:endParaRPr sz="2800" dirty="0">
              <a:latin typeface="Arial"/>
              <a:ea typeface="Arial"/>
              <a:cs typeface="Arial"/>
              <a:sym typeface="Arial"/>
            </a:endParaRPr>
          </a:p>
          <a:p>
            <a:pPr marL="0" lvl="0" indent="0" algn="just" rtl="0">
              <a:spcBef>
                <a:spcPts val="0"/>
              </a:spcBef>
              <a:spcAft>
                <a:spcPts val="0"/>
              </a:spcAft>
              <a:buClr>
                <a:schemeClr val="dk1"/>
              </a:buClr>
              <a:buSzPts val="1400"/>
              <a:buNone/>
            </a:pPr>
            <a:endParaRPr dirty="0"/>
          </a:p>
        </p:txBody>
      </p:sp>
      <p:sp>
        <p:nvSpPr>
          <p:cNvPr id="314" name="Google Shape;314;p1"/>
          <p:cNvSpPr txBox="1">
            <a:spLocks noGrp="1"/>
          </p:cNvSpPr>
          <p:nvPr>
            <p:ph type="body" idx="13"/>
          </p:nvPr>
        </p:nvSpPr>
        <p:spPr>
          <a:xfrm>
            <a:off x="20586363" y="13151613"/>
            <a:ext cx="6279300" cy="428700"/>
          </a:xfrm>
          <a:prstGeom prst="rect">
            <a:avLst/>
          </a:prstGeom>
          <a:solidFill>
            <a:srgbClr val="2C3F71"/>
          </a:solidFill>
          <a:ln>
            <a:noFill/>
          </a:ln>
        </p:spPr>
        <p:txBody>
          <a:bodyPr spcFirstLastPara="1" wrap="square" lIns="52225" tIns="52225" rIns="52225" bIns="52225" anchor="ctr" anchorCtr="0">
            <a:spAutoFit/>
          </a:bodyPr>
          <a:lstStyle/>
          <a:p>
            <a:pPr marL="0" lvl="0" indent="0" algn="ctr" rtl="0">
              <a:spcBef>
                <a:spcPts val="0"/>
              </a:spcBef>
              <a:spcAft>
                <a:spcPts val="0"/>
              </a:spcAft>
              <a:buClr>
                <a:schemeClr val="lt1"/>
              </a:buClr>
              <a:buSzPts val="2100"/>
              <a:buFont typeface="Arial"/>
              <a:buNone/>
            </a:pPr>
            <a:r>
              <a:rPr lang="en-US"/>
              <a:t>References</a:t>
            </a:r>
            <a:endParaRPr/>
          </a:p>
        </p:txBody>
      </p:sp>
      <p:sp>
        <p:nvSpPr>
          <p:cNvPr id="315" name="Google Shape;315;p1"/>
          <p:cNvSpPr txBox="1">
            <a:spLocks noGrp="1"/>
          </p:cNvSpPr>
          <p:nvPr>
            <p:ph type="body" idx="15"/>
          </p:nvPr>
        </p:nvSpPr>
        <p:spPr>
          <a:xfrm>
            <a:off x="13910056" y="12146350"/>
            <a:ext cx="6279300" cy="428700"/>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r>
              <a:rPr lang="en-US"/>
              <a:t> Discussion</a:t>
            </a:r>
            <a:endParaRPr/>
          </a:p>
        </p:txBody>
      </p:sp>
      <p:sp>
        <p:nvSpPr>
          <p:cNvPr id="316" name="Google Shape;316;p1"/>
          <p:cNvSpPr txBox="1">
            <a:spLocks noGrp="1"/>
          </p:cNvSpPr>
          <p:nvPr>
            <p:ph type="body" idx="17"/>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17" name="Google Shape;317;p1"/>
          <p:cNvSpPr txBox="1">
            <a:spLocks noGrp="1"/>
          </p:cNvSpPr>
          <p:nvPr>
            <p:ph type="body" idx="18"/>
          </p:nvPr>
        </p:nvSpPr>
        <p:spPr>
          <a:xfrm>
            <a:off x="567425" y="8375815"/>
            <a:ext cx="6285600" cy="2805472"/>
          </a:xfrm>
          <a:prstGeom prst="rect">
            <a:avLst/>
          </a:prstGeom>
          <a:noFill/>
          <a:ln>
            <a:noFill/>
          </a:ln>
        </p:spPr>
        <p:txBody>
          <a:bodyPr spcFirstLastPara="1" wrap="square" lIns="130600" tIns="130600" rIns="130600" bIns="130600" anchor="t" anchorCtr="0">
            <a:spAutoFit/>
          </a:bodyPr>
          <a:lstStyle/>
          <a:p>
            <a:pPr marL="0" lvl="0" indent="0" algn="just" rtl="0">
              <a:lnSpc>
                <a:spcPct val="115000"/>
              </a:lnSpc>
              <a:spcBef>
                <a:spcPts val="500"/>
              </a:spcBef>
              <a:spcAft>
                <a:spcPts val="0"/>
              </a:spcAft>
              <a:buClr>
                <a:schemeClr val="dk1"/>
              </a:buClr>
              <a:buSzPts val="1100"/>
              <a:buFont typeface="Arial"/>
              <a:buNone/>
            </a:pPr>
            <a:r>
              <a:rPr lang="en-US" sz="2000" dirty="0"/>
              <a:t>For this retrospective study, the charts of 50 patients with previous PNS implants were reviewed. Of these charts, 31 patients were included. Of these 31 patients, 9 had peripheral nerve stimulators implanted for various joint pain conditions, including knees (Fig. 1), shoulders (Figure 2), and hips.</a:t>
            </a:r>
            <a:endParaRPr sz="2000" dirty="0"/>
          </a:p>
        </p:txBody>
      </p:sp>
      <p:sp>
        <p:nvSpPr>
          <p:cNvPr id="318" name="Google Shape;318;p1"/>
          <p:cNvSpPr txBox="1">
            <a:spLocks noGrp="1"/>
          </p:cNvSpPr>
          <p:nvPr>
            <p:ph type="body" idx="19"/>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p>
            <a:pPr marL="0" lvl="0" indent="0" algn="l" rtl="0">
              <a:spcBef>
                <a:spcPts val="0"/>
              </a:spcBef>
              <a:spcAft>
                <a:spcPts val="0"/>
              </a:spcAft>
              <a:buClr>
                <a:schemeClr val="dk1"/>
              </a:buClr>
              <a:buSzPts val="1400"/>
              <a:buNone/>
            </a:pPr>
            <a:endParaRPr/>
          </a:p>
        </p:txBody>
      </p:sp>
      <p:sp>
        <p:nvSpPr>
          <p:cNvPr id="319" name="Google Shape;319;p1"/>
          <p:cNvSpPr txBox="1">
            <a:spLocks noGrp="1"/>
          </p:cNvSpPr>
          <p:nvPr>
            <p:ph type="body" idx="20"/>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p>
            <a:pPr marL="0" lvl="0" indent="0" algn="l" rtl="0">
              <a:spcBef>
                <a:spcPts val="0"/>
              </a:spcBef>
              <a:spcAft>
                <a:spcPts val="0"/>
              </a:spcAft>
              <a:buClr>
                <a:schemeClr val="dk1"/>
              </a:buClr>
              <a:buSzPts val="1400"/>
              <a:buNone/>
            </a:pPr>
            <a:endParaRPr/>
          </a:p>
        </p:txBody>
      </p:sp>
      <p:sp>
        <p:nvSpPr>
          <p:cNvPr id="320" name="Google Shape;320;p1"/>
          <p:cNvSpPr txBox="1">
            <a:spLocks noGrp="1"/>
          </p:cNvSpPr>
          <p:nvPr>
            <p:ph type="body" idx="21"/>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p>
            <a:pPr marL="0" lvl="0" indent="0" algn="l" rtl="0">
              <a:spcBef>
                <a:spcPts val="0"/>
              </a:spcBef>
              <a:spcAft>
                <a:spcPts val="0"/>
              </a:spcAft>
              <a:buClr>
                <a:schemeClr val="dk1"/>
              </a:buClr>
              <a:buSzPts val="1400"/>
              <a:buNone/>
            </a:pPr>
            <a:endParaRPr/>
          </a:p>
        </p:txBody>
      </p:sp>
      <p:sp>
        <p:nvSpPr>
          <p:cNvPr id="321" name="Google Shape;321;p1"/>
          <p:cNvSpPr txBox="1">
            <a:spLocks noGrp="1"/>
          </p:cNvSpPr>
          <p:nvPr>
            <p:ph type="body" idx="22"/>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p>
            <a:pPr marL="0" lvl="0" indent="0" algn="l" rtl="0">
              <a:spcBef>
                <a:spcPts val="0"/>
              </a:spcBef>
              <a:spcAft>
                <a:spcPts val="0"/>
              </a:spcAft>
              <a:buClr>
                <a:schemeClr val="dk1"/>
              </a:buClr>
              <a:buSzPts val="1400"/>
              <a:buNone/>
            </a:pPr>
            <a:endParaRPr/>
          </a:p>
        </p:txBody>
      </p:sp>
      <p:sp>
        <p:nvSpPr>
          <p:cNvPr id="322" name="Google Shape;322;p1"/>
          <p:cNvSpPr txBox="1">
            <a:spLocks noGrp="1"/>
          </p:cNvSpPr>
          <p:nvPr>
            <p:ph type="body" idx="23"/>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p>
            <a:pPr marL="0" lvl="0" indent="0" algn="l" rtl="0">
              <a:spcBef>
                <a:spcPts val="0"/>
              </a:spcBef>
              <a:spcAft>
                <a:spcPts val="0"/>
              </a:spcAft>
              <a:buClr>
                <a:schemeClr val="dk1"/>
              </a:buClr>
              <a:buSzPts val="1400"/>
              <a:buNone/>
            </a:pPr>
            <a:endParaRPr/>
          </a:p>
        </p:txBody>
      </p:sp>
      <p:sp>
        <p:nvSpPr>
          <p:cNvPr id="323" name="Google Shape;323;p1"/>
          <p:cNvSpPr txBox="1">
            <a:spLocks noGrp="1"/>
          </p:cNvSpPr>
          <p:nvPr>
            <p:ph type="body" idx="24"/>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p>
            <a:pPr marL="0" lvl="0" indent="0" algn="l" rtl="0">
              <a:spcBef>
                <a:spcPts val="0"/>
              </a:spcBef>
              <a:spcAft>
                <a:spcPts val="0"/>
              </a:spcAft>
              <a:buClr>
                <a:schemeClr val="dk1"/>
              </a:buClr>
              <a:buSzPts val="1400"/>
              <a:buNone/>
            </a:pPr>
            <a:endParaRPr/>
          </a:p>
        </p:txBody>
      </p:sp>
      <p:sp>
        <p:nvSpPr>
          <p:cNvPr id="324" name="Google Shape;324;p1"/>
          <p:cNvSpPr txBox="1">
            <a:spLocks noGrp="1"/>
          </p:cNvSpPr>
          <p:nvPr>
            <p:ph type="body" idx="25"/>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p>
            <a:pPr marL="0" lvl="0" indent="0" algn="l" rtl="0">
              <a:spcBef>
                <a:spcPts val="0"/>
              </a:spcBef>
              <a:spcAft>
                <a:spcPts val="0"/>
              </a:spcAft>
              <a:buClr>
                <a:schemeClr val="dk1"/>
              </a:buClr>
              <a:buSzPts val="1400"/>
              <a:buNone/>
            </a:pPr>
            <a:endParaRPr/>
          </a:p>
        </p:txBody>
      </p:sp>
      <p:sp>
        <p:nvSpPr>
          <p:cNvPr id="325" name="Google Shape;325;p1"/>
          <p:cNvSpPr txBox="1">
            <a:spLocks noGrp="1"/>
          </p:cNvSpPr>
          <p:nvPr>
            <p:ph type="body" idx="26"/>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p>
            <a:pPr marL="0" lvl="0" indent="0" algn="l" rtl="0">
              <a:spcBef>
                <a:spcPts val="0"/>
              </a:spcBef>
              <a:spcAft>
                <a:spcPts val="0"/>
              </a:spcAft>
              <a:buClr>
                <a:schemeClr val="dk1"/>
              </a:buClr>
              <a:buSzPts val="1400"/>
              <a:buNone/>
            </a:pPr>
            <a:endParaRPr/>
          </a:p>
        </p:txBody>
      </p:sp>
      <p:sp>
        <p:nvSpPr>
          <p:cNvPr id="326" name="Google Shape;326;p1"/>
          <p:cNvSpPr txBox="1">
            <a:spLocks noGrp="1"/>
          </p:cNvSpPr>
          <p:nvPr>
            <p:ph type="body" idx="27"/>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p>
            <a:pPr marL="0" lvl="0" indent="0" algn="l" rtl="0">
              <a:spcBef>
                <a:spcPts val="0"/>
              </a:spcBef>
              <a:spcAft>
                <a:spcPts val="0"/>
              </a:spcAft>
              <a:buClr>
                <a:schemeClr val="dk1"/>
              </a:buClr>
              <a:buSzPts val="1400"/>
              <a:buNone/>
            </a:pPr>
            <a:endParaRPr/>
          </a:p>
        </p:txBody>
      </p:sp>
      <p:sp>
        <p:nvSpPr>
          <p:cNvPr id="327" name="Google Shape;327;p1"/>
          <p:cNvSpPr txBox="1">
            <a:spLocks noGrp="1"/>
          </p:cNvSpPr>
          <p:nvPr>
            <p:ph type="body" idx="28"/>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p>
            <a:pPr marL="0" lvl="0" indent="0" algn="l" rtl="0">
              <a:spcBef>
                <a:spcPts val="0"/>
              </a:spcBef>
              <a:spcAft>
                <a:spcPts val="0"/>
              </a:spcAft>
              <a:buClr>
                <a:schemeClr val="dk1"/>
              </a:buClr>
              <a:buSzPts val="1400"/>
              <a:buNone/>
            </a:pPr>
            <a:endParaRPr/>
          </a:p>
        </p:txBody>
      </p:sp>
      <p:sp>
        <p:nvSpPr>
          <p:cNvPr id="328" name="Google Shape;328;p1"/>
          <p:cNvSpPr txBox="1">
            <a:spLocks noGrp="1"/>
          </p:cNvSpPr>
          <p:nvPr>
            <p:ph type="body" idx="29"/>
          </p:nvPr>
        </p:nvSpPr>
        <p:spPr>
          <a:xfrm>
            <a:off x="-6498158" y="13769163"/>
            <a:ext cx="6285508" cy="479239"/>
          </a:xfrm>
          <a:prstGeom prst="rect">
            <a:avLst/>
          </a:prstGeom>
          <a:noFill/>
          <a:ln>
            <a:noFill/>
          </a:ln>
        </p:spPr>
        <p:txBody>
          <a:bodyPr spcFirstLastPara="1" wrap="square" lIns="130600" tIns="130600" rIns="130600" bIns="130600" anchor="t" anchorCtr="0">
            <a:spAutoFit/>
          </a:bodyPr>
          <a:lstStyle/>
          <a:p>
            <a:pPr marL="0" lvl="0" indent="0" algn="l" rtl="0">
              <a:spcBef>
                <a:spcPts val="0"/>
              </a:spcBef>
              <a:spcAft>
                <a:spcPts val="0"/>
              </a:spcAft>
              <a:buClr>
                <a:schemeClr val="dk1"/>
              </a:buClr>
              <a:buSzPts val="1400"/>
              <a:buNone/>
            </a:pPr>
            <a:endParaRPr/>
          </a:p>
        </p:txBody>
      </p:sp>
      <p:pic>
        <p:nvPicPr>
          <p:cNvPr id="3" name="Picture Placeholder 2" descr="A picture containing indoor, black, sitting, white&#10;&#10;Description automatically generated">
            <a:extLst>
              <a:ext uri="{FF2B5EF4-FFF2-40B4-BE49-F238E27FC236}">
                <a16:creationId xmlns:a16="http://schemas.microsoft.com/office/drawing/2014/main" id="{C137D82E-11B8-954C-AD7D-31CC7DCEDF61}"/>
              </a:ext>
            </a:extLst>
          </p:cNvPr>
          <p:cNvPicPr>
            <a:picLocks noGrp="1" noChangeAspect="1"/>
          </p:cNvPicPr>
          <p:nvPr>
            <p:ph type="pic" idx="30"/>
          </p:nvPr>
        </p:nvPicPr>
        <p:blipFill>
          <a:blip r:embed="rId3"/>
          <a:srcRect t="6375" b="6375"/>
          <a:stretch>
            <a:fillRect/>
          </a:stretch>
        </p:blipFill>
        <p:spPr>
          <a:xfrm>
            <a:off x="-5262563" y="14698663"/>
            <a:ext cx="3949700" cy="3032125"/>
          </a:xfrm>
          <a:prstGeom prst="rect">
            <a:avLst/>
          </a:prstGeom>
          <a:solidFill>
            <a:schemeClr val="lt2"/>
          </a:solidFill>
          <a:ln>
            <a:noFill/>
          </a:ln>
        </p:spPr>
      </p:pic>
      <p:pic>
        <p:nvPicPr>
          <p:cNvPr id="5" name="Picture Placeholder 4" descr="A picture containing indoor, black, sitting, white&#10;&#10;Description automatically generated">
            <a:extLst>
              <a:ext uri="{FF2B5EF4-FFF2-40B4-BE49-F238E27FC236}">
                <a16:creationId xmlns:a16="http://schemas.microsoft.com/office/drawing/2014/main" id="{E24C9E89-87E3-B14A-9ED2-100AFCB1554C}"/>
              </a:ext>
            </a:extLst>
          </p:cNvPr>
          <p:cNvPicPr>
            <a:picLocks noGrp="1" noChangeAspect="1"/>
          </p:cNvPicPr>
          <p:nvPr>
            <p:ph type="pic" idx="31"/>
          </p:nvPr>
        </p:nvPicPr>
        <p:blipFill>
          <a:blip r:embed="rId3"/>
          <a:srcRect t="6375" b="6375"/>
          <a:stretch>
            <a:fillRect/>
          </a:stretch>
        </p:blipFill>
        <p:spPr>
          <a:xfrm>
            <a:off x="-5262563" y="14698663"/>
            <a:ext cx="3949700" cy="3032125"/>
          </a:xfrm>
          <a:prstGeom prst="rect">
            <a:avLst/>
          </a:prstGeom>
          <a:solidFill>
            <a:schemeClr val="lt2"/>
          </a:solidFill>
          <a:ln>
            <a:noFill/>
          </a:ln>
        </p:spPr>
      </p:pic>
      <p:pic>
        <p:nvPicPr>
          <p:cNvPr id="7" name="Picture Placeholder 6" descr="A picture containing indoor, sitting, black, white&#10;&#10;Description automatically generated">
            <a:extLst>
              <a:ext uri="{FF2B5EF4-FFF2-40B4-BE49-F238E27FC236}">
                <a16:creationId xmlns:a16="http://schemas.microsoft.com/office/drawing/2014/main" id="{488A2DFB-2775-D840-9313-4C9565475C74}"/>
              </a:ext>
            </a:extLst>
          </p:cNvPr>
          <p:cNvPicPr>
            <a:picLocks noGrp="1" noChangeAspect="1"/>
          </p:cNvPicPr>
          <p:nvPr>
            <p:ph type="pic" idx="32"/>
          </p:nvPr>
        </p:nvPicPr>
        <p:blipFill>
          <a:blip r:embed="rId4"/>
          <a:srcRect t="24315" b="24315"/>
          <a:stretch>
            <a:fillRect/>
          </a:stretch>
        </p:blipFill>
        <p:spPr>
          <a:xfrm>
            <a:off x="-5262563" y="14698663"/>
            <a:ext cx="3949700" cy="3032125"/>
          </a:xfrm>
          <a:prstGeom prst="rect">
            <a:avLst/>
          </a:prstGeom>
          <a:solidFill>
            <a:schemeClr val="lt2"/>
          </a:solidFill>
          <a:ln>
            <a:noFill/>
          </a:ln>
        </p:spPr>
      </p:pic>
      <p:sp>
        <p:nvSpPr>
          <p:cNvPr id="332" name="Google Shape;332;p1"/>
          <p:cNvSpPr>
            <a:spLocks noGrp="1"/>
          </p:cNvSpPr>
          <p:nvPr>
            <p:ph type="pic" idx="33"/>
          </p:nvPr>
        </p:nvSpPr>
        <p:spPr>
          <a:xfrm>
            <a:off x="-5261877" y="14699338"/>
            <a:ext cx="3949156" cy="3030882"/>
          </a:xfrm>
          <a:prstGeom prst="rect">
            <a:avLst/>
          </a:prstGeom>
          <a:solidFill>
            <a:schemeClr val="lt2"/>
          </a:solidFill>
          <a:ln>
            <a:noFill/>
          </a:ln>
        </p:spPr>
        <p:txBody>
          <a:bodyPr spcFirstLastPara="1" wrap="square" lIns="52225" tIns="26100" rIns="52225" bIns="26100" anchor="ctr" anchorCtr="0">
            <a:noAutofit/>
          </a:bodyPr>
          <a:lstStyle/>
          <a:p>
            <a:pPr marL="0" lvl="0" indent="0" algn="ctr" rtl="0">
              <a:spcBef>
                <a:spcPts val="460"/>
              </a:spcBef>
              <a:spcAft>
                <a:spcPts val="0"/>
              </a:spcAft>
              <a:buNone/>
            </a:pPr>
            <a:endParaRPr/>
          </a:p>
        </p:txBody>
      </p:sp>
      <p:sp>
        <p:nvSpPr>
          <p:cNvPr id="333" name="Google Shape;333;p1"/>
          <p:cNvSpPr>
            <a:spLocks noGrp="1"/>
          </p:cNvSpPr>
          <p:nvPr>
            <p:ph type="pic" idx="34"/>
          </p:nvPr>
        </p:nvSpPr>
        <p:spPr>
          <a:xfrm>
            <a:off x="-5261877" y="14699338"/>
            <a:ext cx="3949156" cy="3030882"/>
          </a:xfrm>
          <a:prstGeom prst="rect">
            <a:avLst/>
          </a:prstGeom>
          <a:solidFill>
            <a:schemeClr val="lt2"/>
          </a:solidFill>
          <a:ln>
            <a:noFill/>
          </a:ln>
        </p:spPr>
        <p:txBody>
          <a:bodyPr spcFirstLastPara="1" wrap="square" lIns="52225" tIns="26100" rIns="52225" bIns="26100" anchor="ctr" anchorCtr="0">
            <a:noAutofit/>
          </a:bodyPr>
          <a:lstStyle/>
          <a:p>
            <a:pPr marL="0" lvl="0" indent="0" algn="ctr" rtl="0">
              <a:spcBef>
                <a:spcPts val="460"/>
              </a:spcBef>
              <a:spcAft>
                <a:spcPts val="0"/>
              </a:spcAft>
              <a:buNone/>
            </a:pPr>
            <a:endParaRPr/>
          </a:p>
        </p:txBody>
      </p:sp>
      <p:sp>
        <p:nvSpPr>
          <p:cNvPr id="334" name="Google Shape;334;p1"/>
          <p:cNvSpPr>
            <a:spLocks noGrp="1"/>
          </p:cNvSpPr>
          <p:nvPr>
            <p:ph type="pic" idx="35"/>
          </p:nvPr>
        </p:nvSpPr>
        <p:spPr>
          <a:xfrm>
            <a:off x="-5261877" y="14699338"/>
            <a:ext cx="3949156" cy="3030882"/>
          </a:xfrm>
          <a:prstGeom prst="rect">
            <a:avLst/>
          </a:prstGeom>
          <a:solidFill>
            <a:schemeClr val="lt2"/>
          </a:solidFill>
          <a:ln>
            <a:noFill/>
          </a:ln>
        </p:spPr>
        <p:txBody>
          <a:bodyPr spcFirstLastPara="1" wrap="square" lIns="52225" tIns="26100" rIns="52225" bIns="26100" anchor="ctr" anchorCtr="0">
            <a:noAutofit/>
          </a:bodyPr>
          <a:lstStyle/>
          <a:p>
            <a:pPr marL="0" lvl="0" indent="0" algn="ctr" rtl="0">
              <a:spcBef>
                <a:spcPts val="460"/>
              </a:spcBef>
              <a:spcAft>
                <a:spcPts val="0"/>
              </a:spcAft>
              <a:buNone/>
            </a:pPr>
            <a:endParaRPr/>
          </a:p>
        </p:txBody>
      </p:sp>
      <p:sp>
        <p:nvSpPr>
          <p:cNvPr id="335" name="Google Shape;335;p1"/>
          <p:cNvSpPr>
            <a:spLocks noGrp="1"/>
          </p:cNvSpPr>
          <p:nvPr>
            <p:ph type="pic" idx="36"/>
          </p:nvPr>
        </p:nvSpPr>
        <p:spPr>
          <a:xfrm>
            <a:off x="-5261877" y="14699338"/>
            <a:ext cx="3949156" cy="3030882"/>
          </a:xfrm>
          <a:prstGeom prst="rect">
            <a:avLst/>
          </a:prstGeom>
          <a:solidFill>
            <a:schemeClr val="lt2"/>
          </a:solidFill>
          <a:ln>
            <a:noFill/>
          </a:ln>
        </p:spPr>
        <p:txBody>
          <a:bodyPr spcFirstLastPara="1" wrap="square" lIns="52225" tIns="26100" rIns="52225" bIns="26100" anchor="ctr" anchorCtr="0">
            <a:noAutofit/>
          </a:bodyPr>
          <a:lstStyle/>
          <a:p>
            <a:pPr marL="0" lvl="0" indent="0" algn="ctr" rtl="0">
              <a:spcBef>
                <a:spcPts val="460"/>
              </a:spcBef>
              <a:spcAft>
                <a:spcPts val="0"/>
              </a:spcAft>
              <a:buNone/>
            </a:pPr>
            <a:endParaRPr/>
          </a:p>
        </p:txBody>
      </p:sp>
      <p:sp>
        <p:nvSpPr>
          <p:cNvPr id="336" name="Google Shape;336;p1"/>
          <p:cNvSpPr>
            <a:spLocks noGrp="1"/>
          </p:cNvSpPr>
          <p:nvPr>
            <p:ph type="pic" idx="37"/>
          </p:nvPr>
        </p:nvSpPr>
        <p:spPr>
          <a:xfrm>
            <a:off x="-5261877" y="14699338"/>
            <a:ext cx="3949156" cy="3030882"/>
          </a:xfrm>
          <a:prstGeom prst="rect">
            <a:avLst/>
          </a:prstGeom>
          <a:solidFill>
            <a:schemeClr val="lt2"/>
          </a:solidFill>
          <a:ln>
            <a:noFill/>
          </a:ln>
        </p:spPr>
        <p:txBody>
          <a:bodyPr spcFirstLastPara="1" wrap="square" lIns="52225" tIns="26100" rIns="52225" bIns="26100" anchor="ctr" anchorCtr="0">
            <a:noAutofit/>
          </a:bodyPr>
          <a:lstStyle/>
          <a:p>
            <a:pPr marL="0" lvl="0" indent="0" algn="ctr" rtl="0">
              <a:spcBef>
                <a:spcPts val="460"/>
              </a:spcBef>
              <a:spcAft>
                <a:spcPts val="0"/>
              </a:spcAft>
              <a:buNone/>
            </a:pPr>
            <a:endParaRPr/>
          </a:p>
        </p:txBody>
      </p:sp>
      <p:sp>
        <p:nvSpPr>
          <p:cNvPr id="337" name="Google Shape;337;p1"/>
          <p:cNvSpPr>
            <a:spLocks noGrp="1"/>
          </p:cNvSpPr>
          <p:nvPr>
            <p:ph type="pic" idx="38"/>
          </p:nvPr>
        </p:nvSpPr>
        <p:spPr>
          <a:xfrm>
            <a:off x="14033300" y="7945325"/>
            <a:ext cx="5960700" cy="3884400"/>
          </a:xfrm>
          <a:prstGeom prst="rect">
            <a:avLst/>
          </a:prstGeom>
          <a:solidFill>
            <a:schemeClr val="lt2"/>
          </a:solidFill>
          <a:ln>
            <a:noFill/>
          </a:ln>
        </p:spPr>
        <p:txBody>
          <a:bodyPr spcFirstLastPara="1" wrap="square" lIns="52225" tIns="26100" rIns="52225" bIns="26100" anchor="ctr" anchorCtr="0">
            <a:noAutofit/>
          </a:bodyPr>
          <a:lstStyle/>
          <a:p>
            <a:pPr marL="0" lvl="0" indent="0" algn="ctr" rtl="0">
              <a:spcBef>
                <a:spcPts val="460"/>
              </a:spcBef>
              <a:spcAft>
                <a:spcPts val="0"/>
              </a:spcAft>
              <a:buNone/>
            </a:pPr>
            <a:endParaRPr dirty="0"/>
          </a:p>
        </p:txBody>
      </p:sp>
      <p:pic>
        <p:nvPicPr>
          <p:cNvPr id="9" name="Picture Placeholder 8" descr="A picture containing indoor, sitting, black, white&#10;&#10;Description automatically generated">
            <a:extLst>
              <a:ext uri="{FF2B5EF4-FFF2-40B4-BE49-F238E27FC236}">
                <a16:creationId xmlns:a16="http://schemas.microsoft.com/office/drawing/2014/main" id="{98261ADB-26A0-E74F-AE52-4ACA898C60DF}"/>
              </a:ext>
            </a:extLst>
          </p:cNvPr>
          <p:cNvPicPr>
            <a:picLocks noGrp="1" noChangeAspect="1"/>
          </p:cNvPicPr>
          <p:nvPr>
            <p:ph type="pic" idx="39"/>
          </p:nvPr>
        </p:nvPicPr>
        <p:blipFill>
          <a:blip r:embed="rId4"/>
          <a:srcRect t="5382" b="5382"/>
          <a:stretch>
            <a:fillRect/>
          </a:stretch>
        </p:blipFill>
        <p:spPr>
          <a:xfrm>
            <a:off x="597406" y="11343123"/>
            <a:ext cx="3355160" cy="4474380"/>
          </a:xfrm>
          <a:prstGeom prst="rect">
            <a:avLst/>
          </a:prstGeom>
          <a:solidFill>
            <a:schemeClr val="lt2"/>
          </a:solidFill>
          <a:ln>
            <a:noFill/>
          </a:ln>
        </p:spPr>
      </p:pic>
      <p:pic>
        <p:nvPicPr>
          <p:cNvPr id="11" name="Picture Placeholder 10" descr="A picture containing indoor, photo, bed, white&#10;&#10;Description automatically generated">
            <a:extLst>
              <a:ext uri="{FF2B5EF4-FFF2-40B4-BE49-F238E27FC236}">
                <a16:creationId xmlns:a16="http://schemas.microsoft.com/office/drawing/2014/main" id="{1C2148F3-A982-FA43-ADFD-D22572C45630}"/>
              </a:ext>
            </a:extLst>
          </p:cNvPr>
          <p:cNvPicPr>
            <a:picLocks noGrp="1" noChangeAspect="1"/>
          </p:cNvPicPr>
          <p:nvPr>
            <p:ph type="pic" idx="40"/>
          </p:nvPr>
        </p:nvPicPr>
        <p:blipFill>
          <a:blip r:embed="rId5"/>
          <a:srcRect t="4289" b="4289"/>
          <a:stretch>
            <a:fillRect/>
          </a:stretch>
        </p:blipFill>
        <p:spPr>
          <a:xfrm>
            <a:off x="3049571" y="13441168"/>
            <a:ext cx="3763963" cy="2823482"/>
          </a:xfrm>
          <a:prstGeom prst="rect">
            <a:avLst/>
          </a:prstGeom>
          <a:solidFill>
            <a:schemeClr val="lt2"/>
          </a:solidFill>
          <a:ln>
            <a:noFill/>
          </a:ln>
        </p:spPr>
      </p:pic>
      <p:sp>
        <p:nvSpPr>
          <p:cNvPr id="340" name="Google Shape;340;p1"/>
          <p:cNvSpPr txBox="1">
            <a:spLocks noGrp="1"/>
          </p:cNvSpPr>
          <p:nvPr>
            <p:ph type="body" idx="41"/>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41" name="Google Shape;341;p1"/>
          <p:cNvSpPr txBox="1">
            <a:spLocks noGrp="1"/>
          </p:cNvSpPr>
          <p:nvPr>
            <p:ph type="body" idx="42"/>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42" name="Google Shape;342;p1"/>
          <p:cNvSpPr txBox="1">
            <a:spLocks noGrp="1"/>
          </p:cNvSpPr>
          <p:nvPr>
            <p:ph type="body" idx="43"/>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43" name="Google Shape;343;p1"/>
          <p:cNvSpPr txBox="1">
            <a:spLocks noGrp="1"/>
          </p:cNvSpPr>
          <p:nvPr>
            <p:ph type="body" idx="44"/>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44" name="Google Shape;344;p1"/>
          <p:cNvSpPr txBox="1">
            <a:spLocks noGrp="1"/>
          </p:cNvSpPr>
          <p:nvPr>
            <p:ph type="body" idx="45"/>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45" name="Google Shape;345;p1"/>
          <p:cNvSpPr txBox="1">
            <a:spLocks noGrp="1"/>
          </p:cNvSpPr>
          <p:nvPr>
            <p:ph type="body" idx="46"/>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46" name="Google Shape;346;p1"/>
          <p:cNvSpPr txBox="1">
            <a:spLocks noGrp="1"/>
          </p:cNvSpPr>
          <p:nvPr>
            <p:ph type="body" idx="47"/>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47" name="Google Shape;347;p1"/>
          <p:cNvSpPr txBox="1">
            <a:spLocks noGrp="1"/>
          </p:cNvSpPr>
          <p:nvPr>
            <p:ph type="body" idx="48"/>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48" name="Google Shape;348;p1"/>
          <p:cNvSpPr txBox="1">
            <a:spLocks noGrp="1"/>
          </p:cNvSpPr>
          <p:nvPr>
            <p:ph type="body" idx="49"/>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49" name="Google Shape;349;p1"/>
          <p:cNvSpPr txBox="1">
            <a:spLocks noGrp="1"/>
          </p:cNvSpPr>
          <p:nvPr>
            <p:ph type="body" idx="50"/>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50" name="Google Shape;350;p1"/>
          <p:cNvSpPr txBox="1">
            <a:spLocks noGrp="1"/>
          </p:cNvSpPr>
          <p:nvPr>
            <p:ph type="body" idx="51"/>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51" name="Google Shape;351;p1"/>
          <p:cNvSpPr txBox="1">
            <a:spLocks noGrp="1"/>
          </p:cNvSpPr>
          <p:nvPr>
            <p:ph type="body" idx="52"/>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52" name="Google Shape;352;p1"/>
          <p:cNvSpPr txBox="1">
            <a:spLocks noGrp="1"/>
          </p:cNvSpPr>
          <p:nvPr>
            <p:ph type="body" idx="53"/>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53" name="Google Shape;353;p1"/>
          <p:cNvSpPr txBox="1">
            <a:spLocks noGrp="1"/>
          </p:cNvSpPr>
          <p:nvPr>
            <p:ph type="body" idx="54"/>
          </p:nvPr>
        </p:nvSpPr>
        <p:spPr>
          <a:xfrm>
            <a:off x="-6494189" y="11796713"/>
            <a:ext cx="6281539" cy="428684"/>
          </a:xfrm>
          <a:prstGeom prst="rect">
            <a:avLst/>
          </a:prstGeom>
          <a:solidFill>
            <a:srgbClr val="2C3F71"/>
          </a:solidFill>
          <a:ln>
            <a:noFill/>
          </a:ln>
        </p:spPr>
        <p:txBody>
          <a:bodyPr spcFirstLastPara="1" wrap="square" lIns="52225" tIns="52225" rIns="52225" bIns="52225" anchor="ctr" anchorCtr="0">
            <a:spAutoFit/>
          </a:bodyPr>
          <a:lstStyle/>
          <a:p>
            <a:pPr marL="940479" lvl="0" indent="-940479" algn="ctr" rtl="0">
              <a:spcBef>
                <a:spcPts val="0"/>
              </a:spcBef>
              <a:spcAft>
                <a:spcPts val="0"/>
              </a:spcAft>
              <a:buClr>
                <a:schemeClr val="lt1"/>
              </a:buClr>
              <a:buSzPts val="2100"/>
              <a:buFont typeface="Arial"/>
              <a:buNone/>
            </a:pPr>
            <a:endParaRPr/>
          </a:p>
        </p:txBody>
      </p:sp>
      <p:sp>
        <p:nvSpPr>
          <p:cNvPr id="354" name="Google Shape;354;p1"/>
          <p:cNvSpPr txBox="1"/>
          <p:nvPr/>
        </p:nvSpPr>
        <p:spPr>
          <a:xfrm>
            <a:off x="571650" y="840250"/>
            <a:ext cx="26288700" cy="164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4800" b="1"/>
              <a:t>Wireless Peripheral Nerve Stimulation for the Treatment of Chronic Pain</a:t>
            </a:r>
            <a:r>
              <a:rPr lang="en-US" sz="4800" b="1" dirty="0"/>
              <a:t>: A Case Series</a:t>
            </a:r>
            <a:endParaRPr sz="4800" b="1" dirty="0"/>
          </a:p>
          <a:p>
            <a:pPr marL="0" lvl="0" indent="0" algn="ctr" rtl="0">
              <a:lnSpc>
                <a:spcPct val="115000"/>
              </a:lnSpc>
              <a:spcBef>
                <a:spcPts val="0"/>
              </a:spcBef>
              <a:spcAft>
                <a:spcPts val="0"/>
              </a:spcAft>
              <a:buClr>
                <a:schemeClr val="dk1"/>
              </a:buClr>
              <a:buSzPts val="1100"/>
              <a:buFont typeface="Arial"/>
              <a:buNone/>
            </a:pPr>
            <a:r>
              <a:rPr lang="en-US" sz="4800" dirty="0"/>
              <a:t>Ellen Lin MD, Nicolette </a:t>
            </a:r>
            <a:r>
              <a:rPr lang="en-US" sz="4800" dirty="0" err="1"/>
              <a:t>Cardiel</a:t>
            </a:r>
            <a:r>
              <a:rPr lang="en-US" sz="4800" dirty="0"/>
              <a:t>, Francesca Toscano</a:t>
            </a:r>
            <a:endParaRPr sz="4800" dirty="0"/>
          </a:p>
          <a:p>
            <a:pPr marL="0" lvl="0" indent="0" algn="ctr" rtl="0">
              <a:lnSpc>
                <a:spcPct val="115000"/>
              </a:lnSpc>
              <a:spcBef>
                <a:spcPts val="0"/>
              </a:spcBef>
              <a:spcAft>
                <a:spcPts val="0"/>
              </a:spcAft>
              <a:buClr>
                <a:schemeClr val="dk1"/>
              </a:buClr>
              <a:buSzPts val="1100"/>
              <a:buFont typeface="Arial"/>
              <a:buNone/>
            </a:pPr>
            <a:endParaRPr sz="4800" b="1" dirty="0"/>
          </a:p>
        </p:txBody>
      </p:sp>
      <p:sp>
        <p:nvSpPr>
          <p:cNvPr id="355" name="Google Shape;355;p1"/>
          <p:cNvSpPr txBox="1"/>
          <p:nvPr/>
        </p:nvSpPr>
        <p:spPr>
          <a:xfrm>
            <a:off x="7288454" y="3345721"/>
            <a:ext cx="6019475" cy="5341800"/>
          </a:xfrm>
          <a:prstGeom prst="rect">
            <a:avLst/>
          </a:prstGeom>
          <a:noFill/>
          <a:ln>
            <a:noFill/>
          </a:ln>
        </p:spPr>
        <p:txBody>
          <a:bodyPr spcFirstLastPara="1" wrap="square" lIns="91425" tIns="91425" rIns="91425" bIns="91425" anchor="t" anchorCtr="0">
            <a:noAutofit/>
          </a:bodyPr>
          <a:lstStyle/>
          <a:p>
            <a:pPr algn="just">
              <a:buClr>
                <a:schemeClr val="dk1"/>
              </a:buClr>
              <a:buSzPts val="1400"/>
            </a:pPr>
            <a:r>
              <a:rPr lang="en-US" sz="2000" b="1" i="1" dirty="0">
                <a:solidFill>
                  <a:schemeClr val="dk1"/>
                </a:solidFill>
                <a:latin typeface="Trebuchet MS" panose="020B0703020202090204" pitchFamily="34" charset="0"/>
              </a:rPr>
              <a:t>Trial procedures: L</a:t>
            </a:r>
            <a:r>
              <a:rPr lang="en-US" sz="2000" dirty="0">
                <a:solidFill>
                  <a:schemeClr val="dk1"/>
                </a:solidFill>
                <a:latin typeface="Trebuchet MS" panose="020B0703020202090204" pitchFamily="34" charset="0"/>
              </a:rPr>
              <a:t>andmarks for needle insertion and final placement were identified and confirmed under fluoroscopy. Local infiltration of anesthesia was provided at the distal measured site where a small stab incision was made to allow for easy insertion of the introducer, which was passed in the subcutaneous tissue toward the targeted nerve. The introducers were advanced using a   tenting technique to stay within the subcutaneous tissues and monitored to prevent diving into the deeper muscular tissue. The introducer was positioned at a shallow angle with no more than 10-degrees and this was monitored under fluoroscopic guidance. The stimulator  was inserted through the introducer and advanced to the nerve target. The receiver was then embedded into the inner lumen of the stimulator. </a:t>
            </a:r>
            <a:r>
              <a:rPr lang="en-US" sz="2000" dirty="0">
                <a:latin typeface="Trebuchet MS" panose="020B0703020202090204" pitchFamily="34" charset="0"/>
              </a:rPr>
              <a:t>Once the device is in the correct position, the introducer is removed, and the tubing fixated to the skin with Tegaderm. </a:t>
            </a:r>
          </a:p>
          <a:p>
            <a:pPr marL="0" lvl="0" indent="0" algn="l" rtl="0">
              <a:spcBef>
                <a:spcPts val="0"/>
              </a:spcBef>
              <a:spcAft>
                <a:spcPts val="0"/>
              </a:spcAft>
              <a:buNone/>
            </a:pPr>
            <a:endParaRPr sz="2000" dirty="0">
              <a:latin typeface="Trebuchet MS" panose="020B0703020202090204" pitchFamily="34" charset="0"/>
            </a:endParaRPr>
          </a:p>
          <a:p>
            <a:pPr lvl="0" algn="just"/>
            <a:r>
              <a:rPr lang="en-US" sz="2000" b="1" i="1" dirty="0">
                <a:latin typeface="Trebuchet MS" panose="020B0703020202090204" pitchFamily="34" charset="0"/>
              </a:rPr>
              <a:t>Permanent Implant</a:t>
            </a:r>
            <a:r>
              <a:rPr lang="en-US" sz="2000" dirty="0">
                <a:latin typeface="Trebuchet MS" panose="020B0703020202090204" pitchFamily="34" charset="0"/>
              </a:rPr>
              <a:t>: Permanent placement techniques were similar to the trial. A pocket for receiver was made about 7 cm distal from the insertion location of the stimulator. The receiver element was carefully advanced into the lumen of the stimulator. The system is tested intraoperatively with an external transmitter in a sterile bag, after retraction of the introducer needle. After stimulation was confirmed, the tunneler was passed below the skin directed into the receiver pocket toward the initial incision for the stimulator. The tubing from the stimulator was tunneled in the proximal direction from the entry port to the secondary receiver pocket through the length of this tunneler. The tubing was then coiled in a circular manner, secured with silk sutures, and then placed in the receiver pocket.  The receiver coil was secured in place under the skin fixation with 3-0 nylon suture and the pocket closed. The site was then dressed with Tegaderm and a compression wrap.</a:t>
            </a:r>
            <a:endParaRPr sz="2000" dirty="0">
              <a:latin typeface="Trebuchet MS" panose="020B0703020202090204" pitchFamily="34" charset="0"/>
            </a:endParaRPr>
          </a:p>
          <a:p>
            <a:pPr marL="0" lvl="0" indent="0" algn="l" rtl="0">
              <a:spcBef>
                <a:spcPts val="0"/>
              </a:spcBef>
              <a:spcAft>
                <a:spcPts val="0"/>
              </a:spcAft>
              <a:buNone/>
            </a:pPr>
            <a:endParaRPr dirty="0"/>
          </a:p>
        </p:txBody>
      </p:sp>
      <p:sp>
        <p:nvSpPr>
          <p:cNvPr id="356" name="Google Shape;356;p1"/>
          <p:cNvSpPr txBox="1"/>
          <p:nvPr/>
        </p:nvSpPr>
        <p:spPr>
          <a:xfrm>
            <a:off x="14075509" y="3472262"/>
            <a:ext cx="5829300" cy="3294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500"/>
              </a:spcBef>
              <a:spcAft>
                <a:spcPts val="0"/>
              </a:spcAft>
              <a:buClr>
                <a:schemeClr val="dk1"/>
              </a:buClr>
              <a:buSzPts val="1100"/>
              <a:buFont typeface="Arial"/>
              <a:buNone/>
            </a:pPr>
            <a:r>
              <a:rPr lang="en-US" sz="2000" dirty="0">
                <a:solidFill>
                  <a:schemeClr val="dk1"/>
                </a:solidFill>
                <a:latin typeface="Trebuchet MS" panose="020B0703020202090204" pitchFamily="34" charset="0"/>
              </a:rPr>
              <a:t>Of the nine patients who received wireless peripheral nerve stimulator trials, 8/9 patients had over 50% pain relief (Fig.3). Of the 8 patients who had successful trials, 5/8 patients had a reduction of opiates intake. The average opiates reduction in morphine milligram equivalence (MME) before and after implantation is 66.4%.  All 8 patients reported increased in physical activities, including walking longer distances, returning to playing tennis, or better use of upper extremities for activities of daily living (ADL).  </a:t>
            </a:r>
            <a:endParaRPr sz="2000" dirty="0">
              <a:solidFill>
                <a:schemeClr val="dk1"/>
              </a:solidFill>
              <a:latin typeface="Trebuchet MS" panose="020B0703020202090204" pitchFamily="34" charset="0"/>
            </a:endParaRPr>
          </a:p>
          <a:p>
            <a:pPr marL="0" lvl="0" indent="0" algn="l" rtl="0">
              <a:spcBef>
                <a:spcPts val="0"/>
              </a:spcBef>
              <a:spcAft>
                <a:spcPts val="0"/>
              </a:spcAft>
              <a:buNone/>
            </a:pPr>
            <a:endParaRPr dirty="0"/>
          </a:p>
        </p:txBody>
      </p:sp>
      <p:pic>
        <p:nvPicPr>
          <p:cNvPr id="357" name="Google Shape;357;p1"/>
          <p:cNvPicPr preferRelativeResize="0"/>
          <p:nvPr/>
        </p:nvPicPr>
        <p:blipFill>
          <a:blip r:embed="rId6">
            <a:alphaModFix/>
          </a:blip>
          <a:stretch>
            <a:fillRect/>
          </a:stretch>
        </p:blipFill>
        <p:spPr>
          <a:xfrm>
            <a:off x="14010423" y="8417030"/>
            <a:ext cx="6078563" cy="3687600"/>
          </a:xfrm>
          <a:prstGeom prst="rect">
            <a:avLst/>
          </a:prstGeom>
          <a:noFill/>
          <a:ln>
            <a:noFill/>
          </a:ln>
        </p:spPr>
      </p:pic>
      <p:sp>
        <p:nvSpPr>
          <p:cNvPr id="358" name="Google Shape;358;p1"/>
          <p:cNvSpPr txBox="1"/>
          <p:nvPr/>
        </p:nvSpPr>
        <p:spPr>
          <a:xfrm>
            <a:off x="14135054" y="8055329"/>
            <a:ext cx="5829300" cy="47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t>Figure 3: NPRS Scores</a:t>
            </a:r>
            <a:endParaRPr sz="1600" b="1" dirty="0"/>
          </a:p>
          <a:p>
            <a:pPr marL="0" lvl="0" indent="0" algn="l" rtl="0">
              <a:spcBef>
                <a:spcPts val="0"/>
              </a:spcBef>
              <a:spcAft>
                <a:spcPts val="0"/>
              </a:spcAft>
              <a:buNone/>
            </a:pPr>
            <a:endParaRPr sz="1600" dirty="0"/>
          </a:p>
        </p:txBody>
      </p:sp>
      <p:sp>
        <p:nvSpPr>
          <p:cNvPr id="359" name="Google Shape;359;p1"/>
          <p:cNvSpPr txBox="1"/>
          <p:nvPr/>
        </p:nvSpPr>
        <p:spPr>
          <a:xfrm>
            <a:off x="13963633" y="12497689"/>
            <a:ext cx="6279300" cy="3687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2000" dirty="0">
                <a:latin typeface="Trebuchet MS" panose="020B0703020202090204" pitchFamily="34" charset="0"/>
              </a:rPr>
              <a:t>PNS is a promising complementary treatment to SCS in nonresponsive cases of neuropathic pain. Widespread use has been limited due to the possible complications related to the bulky conventional systems (2). Wireless PNS is capable of providing effective treatment for chronic pain from peripheral nerve origin while mitigating the complications associated with wired PNS such as erosion, infection.  IPG systems have proven to be </a:t>
            </a:r>
            <a:r>
              <a:rPr lang="en-US" sz="2000" dirty="0" err="1">
                <a:latin typeface="Trebuchet MS" panose="020B0703020202090204" pitchFamily="34" charset="0"/>
              </a:rPr>
              <a:t>malsuited</a:t>
            </a:r>
            <a:r>
              <a:rPr lang="en-US" sz="2000" dirty="0">
                <a:latin typeface="Trebuchet MS" panose="020B0703020202090204" pitchFamily="34" charset="0"/>
              </a:rPr>
              <a:t> for peripheral nerve stimulation in areas such as the limbs and extremities due to lack of subcutaneous tissue deep enough to house an IPG.</a:t>
            </a:r>
            <a:endParaRPr dirty="0"/>
          </a:p>
        </p:txBody>
      </p:sp>
      <p:pic>
        <p:nvPicPr>
          <p:cNvPr id="360" name="Google Shape;360;p1"/>
          <p:cNvPicPr preferRelativeResize="0"/>
          <p:nvPr/>
        </p:nvPicPr>
        <p:blipFill>
          <a:blip r:embed="rId7">
            <a:alphaModFix/>
          </a:blip>
          <a:stretch>
            <a:fillRect/>
          </a:stretch>
        </p:blipFill>
        <p:spPr>
          <a:xfrm>
            <a:off x="20579125" y="5678525"/>
            <a:ext cx="6276975" cy="647700"/>
          </a:xfrm>
          <a:prstGeom prst="rect">
            <a:avLst/>
          </a:prstGeom>
          <a:noFill/>
          <a:ln>
            <a:noFill/>
          </a:ln>
        </p:spPr>
      </p:pic>
      <p:sp>
        <p:nvSpPr>
          <p:cNvPr id="361" name="Google Shape;361;p1"/>
          <p:cNvSpPr txBox="1"/>
          <p:nvPr/>
        </p:nvSpPr>
        <p:spPr>
          <a:xfrm>
            <a:off x="20691099" y="6142822"/>
            <a:ext cx="6276900" cy="3030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2000" dirty="0"/>
              <a:t>The Freedom SCS System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endParaRPr sz="2000" dirty="0"/>
          </a:p>
          <a:p>
            <a:pPr marL="0" lvl="0" indent="0" algn="l" rtl="0">
              <a:spcBef>
                <a:spcPts val="0"/>
              </a:spcBef>
              <a:spcAft>
                <a:spcPts val="0"/>
              </a:spcAft>
              <a:buNone/>
            </a:pPr>
            <a:endParaRPr dirty="0"/>
          </a:p>
        </p:txBody>
      </p:sp>
      <p:sp>
        <p:nvSpPr>
          <p:cNvPr id="362" name="Google Shape;362;p1"/>
          <p:cNvSpPr txBox="1"/>
          <p:nvPr/>
        </p:nvSpPr>
        <p:spPr>
          <a:xfrm>
            <a:off x="20577975" y="13759100"/>
            <a:ext cx="6296100" cy="103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dirty="0">
                <a:solidFill>
                  <a:schemeClr val="dk1"/>
                </a:solidFill>
                <a:latin typeface="Trebuchet MS" panose="020B0703020202090204" pitchFamily="34" charset="0"/>
              </a:rPr>
              <a:t>1.Billet, B., </a:t>
            </a:r>
            <a:r>
              <a:rPr lang="en-US" sz="1600" dirty="0" err="1">
                <a:solidFill>
                  <a:schemeClr val="dk1"/>
                </a:solidFill>
                <a:latin typeface="Trebuchet MS" panose="020B0703020202090204" pitchFamily="34" charset="0"/>
              </a:rPr>
              <a:t>Wynendaele</a:t>
            </a:r>
            <a:r>
              <a:rPr lang="en-US" sz="1600" dirty="0">
                <a:solidFill>
                  <a:schemeClr val="dk1"/>
                </a:solidFill>
                <a:latin typeface="Trebuchet MS" panose="020B0703020202090204" pitchFamily="34" charset="0"/>
              </a:rPr>
              <a:t>, R. and Vanquathem, N.E. (2018), A Novel Minimally Invasive Wireless Technology for Neuromodulation via Percutaneous Intercostal Nerve Stimulation for Post‐Herpetic Neuralgia: A Case Report with Short‐Term Follow‐up. Pain </a:t>
            </a:r>
            <a:r>
              <a:rPr lang="en-US" sz="1600" dirty="0" err="1">
                <a:solidFill>
                  <a:schemeClr val="dk1"/>
                </a:solidFill>
                <a:latin typeface="Trebuchet MS" panose="020B0703020202090204" pitchFamily="34" charset="0"/>
              </a:rPr>
              <a:t>Pract</a:t>
            </a:r>
            <a:r>
              <a:rPr lang="en-US" sz="1600" dirty="0">
                <a:solidFill>
                  <a:schemeClr val="dk1"/>
                </a:solidFill>
                <a:latin typeface="Trebuchet MS" panose="020B0703020202090204" pitchFamily="34" charset="0"/>
              </a:rPr>
              <a:t>, 18: 374-379</a:t>
            </a:r>
            <a:endParaRPr sz="1600" dirty="0">
              <a:solidFill>
                <a:schemeClr val="dk1"/>
              </a:solidFill>
              <a:latin typeface="Trebuchet MS" panose="020B0703020202090204" pitchFamily="34" charset="0"/>
            </a:endParaRPr>
          </a:p>
          <a:p>
            <a:pPr marL="0" lvl="0" indent="0" algn="l" rtl="0">
              <a:lnSpc>
                <a:spcPct val="115000"/>
              </a:lnSpc>
              <a:spcBef>
                <a:spcPts val="0"/>
              </a:spcBef>
              <a:spcAft>
                <a:spcPts val="0"/>
              </a:spcAft>
              <a:buNone/>
            </a:pPr>
            <a:r>
              <a:rPr lang="en-US" sz="1600" dirty="0">
                <a:solidFill>
                  <a:schemeClr val="dk1"/>
                </a:solidFill>
                <a:latin typeface="Trebuchet MS" panose="020B0703020202090204" pitchFamily="34" charset="0"/>
              </a:rPr>
              <a:t>2.Eldabe S, </a:t>
            </a:r>
            <a:r>
              <a:rPr lang="en-US" sz="1600" dirty="0" err="1">
                <a:solidFill>
                  <a:schemeClr val="dk1"/>
                </a:solidFill>
                <a:latin typeface="Trebuchet MS" panose="020B0703020202090204" pitchFamily="34" charset="0"/>
              </a:rPr>
              <a:t>Buchser</a:t>
            </a:r>
            <a:r>
              <a:rPr lang="en-US" sz="1600" dirty="0">
                <a:solidFill>
                  <a:schemeClr val="dk1"/>
                </a:solidFill>
                <a:latin typeface="Trebuchet MS" panose="020B0703020202090204" pitchFamily="34" charset="0"/>
              </a:rPr>
              <a:t> E, Duarte R. Complications of spinal cord stimulation and peripheral nerve stimulation techniques: A review of the literature. </a:t>
            </a:r>
            <a:r>
              <a:rPr lang="en-US" sz="1600" i="1" dirty="0">
                <a:solidFill>
                  <a:schemeClr val="dk1"/>
                </a:solidFill>
                <a:latin typeface="Trebuchet MS" panose="020B0703020202090204" pitchFamily="34" charset="0"/>
              </a:rPr>
              <a:t>Pain Med</a:t>
            </a:r>
            <a:r>
              <a:rPr lang="en-US" sz="1600" dirty="0">
                <a:solidFill>
                  <a:schemeClr val="dk1"/>
                </a:solidFill>
                <a:latin typeface="Trebuchet MS" panose="020B0703020202090204" pitchFamily="34" charset="0"/>
              </a:rPr>
              <a:t> 2016; 17: 325-336. </a:t>
            </a:r>
            <a:endParaRPr sz="1600" dirty="0">
              <a:solidFill>
                <a:schemeClr val="dk1"/>
              </a:solidFill>
              <a:latin typeface="Trebuchet MS" panose="020B0703020202090204" pitchFamily="34" charset="0"/>
            </a:endParaRPr>
          </a:p>
        </p:txBody>
      </p:sp>
      <p:sp>
        <p:nvSpPr>
          <p:cNvPr id="363" name="Google Shape;363;p1"/>
          <p:cNvSpPr txBox="1">
            <a:spLocks noGrp="1"/>
          </p:cNvSpPr>
          <p:nvPr>
            <p:ph type="body" idx="2"/>
          </p:nvPr>
        </p:nvSpPr>
        <p:spPr>
          <a:xfrm>
            <a:off x="7225787" y="2957381"/>
            <a:ext cx="6280500" cy="428700"/>
          </a:xfrm>
          <a:prstGeom prst="rect">
            <a:avLst/>
          </a:prstGeom>
          <a:solidFill>
            <a:srgbClr val="2C3F71"/>
          </a:solidFill>
          <a:ln>
            <a:noFill/>
          </a:ln>
        </p:spPr>
        <p:txBody>
          <a:bodyPr spcFirstLastPara="1" wrap="square" lIns="52225" tIns="52225" rIns="52225" bIns="52225" anchor="ctr" anchorCtr="0">
            <a:noAutofit/>
          </a:bodyPr>
          <a:lstStyle/>
          <a:p>
            <a:pPr marL="940479" lvl="0" indent="-940479" algn="ctr" rtl="0">
              <a:spcBef>
                <a:spcPts val="0"/>
              </a:spcBef>
              <a:spcAft>
                <a:spcPts val="0"/>
              </a:spcAft>
              <a:buClr>
                <a:schemeClr val="lt1"/>
              </a:buClr>
              <a:buSzPts val="2100"/>
              <a:buFont typeface="Arial"/>
              <a:buNone/>
            </a:pPr>
            <a:r>
              <a:rPr lang="en-US"/>
              <a:t>Description of Procedure</a:t>
            </a:r>
            <a:endParaRPr/>
          </a:p>
        </p:txBody>
      </p:sp>
      <p:pic>
        <p:nvPicPr>
          <p:cNvPr id="364" name="Google Shape;364;p1"/>
          <p:cNvPicPr preferRelativeResize="0"/>
          <p:nvPr/>
        </p:nvPicPr>
        <p:blipFill>
          <a:blip r:embed="rId8">
            <a:alphaModFix/>
          </a:blip>
          <a:stretch>
            <a:fillRect/>
          </a:stretch>
        </p:blipFill>
        <p:spPr>
          <a:xfrm>
            <a:off x="20840883" y="10163522"/>
            <a:ext cx="2929550" cy="2197178"/>
          </a:xfrm>
          <a:prstGeom prst="rect">
            <a:avLst/>
          </a:prstGeom>
          <a:noFill/>
          <a:ln>
            <a:noFill/>
          </a:ln>
        </p:spPr>
      </p:pic>
      <p:pic>
        <p:nvPicPr>
          <p:cNvPr id="365" name="Google Shape;365;p1"/>
          <p:cNvPicPr preferRelativeResize="0"/>
          <p:nvPr/>
        </p:nvPicPr>
        <p:blipFill>
          <a:blip r:embed="rId9">
            <a:alphaModFix/>
          </a:blip>
          <a:stretch>
            <a:fillRect/>
          </a:stretch>
        </p:blipFill>
        <p:spPr>
          <a:xfrm>
            <a:off x="24321590" y="10105628"/>
            <a:ext cx="2132374" cy="2843165"/>
          </a:xfrm>
          <a:prstGeom prst="rect">
            <a:avLst/>
          </a:prstGeom>
          <a:noFill/>
          <a:ln>
            <a:noFill/>
          </a:ln>
        </p:spPr>
      </p:pic>
      <p:sp>
        <p:nvSpPr>
          <p:cNvPr id="12" name="TextBox 11">
            <a:extLst>
              <a:ext uri="{FF2B5EF4-FFF2-40B4-BE49-F238E27FC236}">
                <a16:creationId xmlns:a16="http://schemas.microsoft.com/office/drawing/2014/main" id="{B3697CB3-F88D-3A49-94C5-20B4F4A5E4E7}"/>
              </a:ext>
            </a:extLst>
          </p:cNvPr>
          <p:cNvSpPr txBox="1"/>
          <p:nvPr/>
        </p:nvSpPr>
        <p:spPr>
          <a:xfrm>
            <a:off x="597406" y="11049962"/>
            <a:ext cx="4347131" cy="338554"/>
          </a:xfrm>
          <a:prstGeom prst="rect">
            <a:avLst/>
          </a:prstGeom>
          <a:noFill/>
        </p:spPr>
        <p:txBody>
          <a:bodyPr wrap="square" rtlCol="0">
            <a:spAutoFit/>
          </a:bodyPr>
          <a:lstStyle/>
          <a:p>
            <a:r>
              <a:rPr lang="en-US" sz="1600" dirty="0"/>
              <a:t>Figure 1: Genicular stimulator for knee pain</a:t>
            </a:r>
          </a:p>
        </p:txBody>
      </p:sp>
      <p:sp>
        <p:nvSpPr>
          <p:cNvPr id="13" name="TextBox 12">
            <a:extLst>
              <a:ext uri="{FF2B5EF4-FFF2-40B4-BE49-F238E27FC236}">
                <a16:creationId xmlns:a16="http://schemas.microsoft.com/office/drawing/2014/main" id="{98CC9EC5-A71B-0541-88CE-4F8A738B220C}"/>
              </a:ext>
            </a:extLst>
          </p:cNvPr>
          <p:cNvSpPr txBox="1"/>
          <p:nvPr/>
        </p:nvSpPr>
        <p:spPr>
          <a:xfrm>
            <a:off x="3995856" y="12689153"/>
            <a:ext cx="2857169" cy="584775"/>
          </a:xfrm>
          <a:prstGeom prst="rect">
            <a:avLst/>
          </a:prstGeom>
          <a:noFill/>
        </p:spPr>
        <p:txBody>
          <a:bodyPr wrap="square" rtlCol="0">
            <a:spAutoFit/>
          </a:bodyPr>
          <a:lstStyle/>
          <a:p>
            <a:r>
              <a:rPr lang="en-US" sz="1600" dirty="0"/>
              <a:t>Figure 2: Suprascapular stimulator for shoulder pain</a:t>
            </a:r>
          </a:p>
        </p:txBody>
      </p:sp>
      <p:sp>
        <p:nvSpPr>
          <p:cNvPr id="14" name="TextBox 13">
            <a:extLst>
              <a:ext uri="{FF2B5EF4-FFF2-40B4-BE49-F238E27FC236}">
                <a16:creationId xmlns:a16="http://schemas.microsoft.com/office/drawing/2014/main" id="{0F1F4F89-C584-054B-8BDD-4CC1FA550838}"/>
              </a:ext>
            </a:extLst>
          </p:cNvPr>
          <p:cNvSpPr txBox="1"/>
          <p:nvPr/>
        </p:nvSpPr>
        <p:spPr>
          <a:xfrm>
            <a:off x="20914727" y="9760335"/>
            <a:ext cx="4801314" cy="369332"/>
          </a:xfrm>
          <a:prstGeom prst="rect">
            <a:avLst/>
          </a:prstGeom>
          <a:noFill/>
        </p:spPr>
        <p:txBody>
          <a:bodyPr wrap="none" rtlCol="0">
            <a:spAutoFit/>
          </a:bodyPr>
          <a:lstStyle/>
          <a:p>
            <a:r>
              <a:rPr lang="en-US" sz="1800" dirty="0"/>
              <a:t>Figure 4: External antenna and power source</a:t>
            </a:r>
          </a:p>
        </p:txBody>
      </p:sp>
    </p:spTree>
  </p:cSld>
  <p:clrMapOvr>
    <a:masterClrMapping/>
  </p:clrMapOvr>
</p:sld>
</file>

<file path=ppt/theme/theme1.xml><?xml version="1.0" encoding="utf-8"?>
<a:theme xmlns:a="http://schemas.openxmlformats.org/drawingml/2006/main" name="PosterPresentations.com-42x60-Template">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BE3E0C-E7BD-41B1-BFE5-AA0BB5E3C955}"/>
</file>

<file path=customXml/itemProps2.xml><?xml version="1.0" encoding="utf-8"?>
<ds:datastoreItem xmlns:ds="http://schemas.openxmlformats.org/officeDocument/2006/customXml" ds:itemID="{AEB05370-B19C-447A-9AA5-9E5E01A2FC08}"/>
</file>

<file path=customXml/itemProps3.xml><?xml version="1.0" encoding="utf-8"?>
<ds:datastoreItem xmlns:ds="http://schemas.openxmlformats.org/officeDocument/2006/customXml" ds:itemID="{714E9516-F5A0-4802-978B-4FCFF65C8E19}"/>
</file>

<file path=docProps/app.xml><?xml version="1.0" encoding="utf-8"?>
<Properties xmlns="http://schemas.openxmlformats.org/officeDocument/2006/extended-properties" xmlns:vt="http://schemas.openxmlformats.org/officeDocument/2006/docPropsVTypes">
  <TotalTime>104</TotalTime>
  <Words>956</Words>
  <Application>Microsoft Macintosh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vt:i4>
      </vt:variant>
    </vt:vector>
  </HeadingPairs>
  <TitlesOfParts>
    <vt:vector size="8" baseType="lpstr">
      <vt:lpstr>Arial</vt:lpstr>
      <vt:lpstr>Calibri</vt:lpstr>
      <vt:lpstr>Trebuchet MS</vt:lpstr>
      <vt:lpstr>PosterPresentations.com-42x60-Template</vt:lpstr>
      <vt:lpstr>1_Classic 3 Columns</vt:lpstr>
      <vt:lpstr>Classic - Wide Center</vt:lpstr>
      <vt:lpstr>Right Highlight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Andrea Trescot</cp:lastModifiedBy>
  <cp:revision>10</cp:revision>
  <dcterms:created xsi:type="dcterms:W3CDTF">2016-12-07T21:25:59Z</dcterms:created>
  <dcterms:modified xsi:type="dcterms:W3CDTF">2020-04-12T19:25:50Z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