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presentation.xml" ContentType="application/vnd.openxmlformats-officedocument.presentationml.presentation.main+xml"/>
  <Override PartName="/ppt/slideMasters/slideMaster4.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3.xml" ContentType="application/vnd.openxmlformats-officedocument.presentationml.slideMaster+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3.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55" r:id="rId4"/>
  </p:sldMasterIdLst>
  <p:notesMasterIdLst>
    <p:notesMasterId r:id="rId6"/>
  </p:notesMasterIdLst>
  <p:sldIdLst>
    <p:sldId id="285" r:id="rId5"/>
  </p:sldIdLst>
  <p:sldSz cx="27432000" cy="19202400"/>
  <p:notesSz cx="6858000" cy="9144000"/>
  <p:defaultTextStyle>
    <a:defPPr>
      <a:defRPr lang="en-US"/>
    </a:defPPr>
    <a:lvl1pPr algn="l" defTabSz="2506663" rtl="0" fontAlgn="base">
      <a:spcBef>
        <a:spcPct val="0"/>
      </a:spcBef>
      <a:spcAft>
        <a:spcPct val="0"/>
      </a:spcAft>
      <a:defRPr sz="4900" kern="1200">
        <a:solidFill>
          <a:schemeClr val="tx1"/>
        </a:solidFill>
        <a:latin typeface="Arial" charset="0"/>
        <a:ea typeface="+mn-ea"/>
        <a:cs typeface="Arial" charset="0"/>
      </a:defRPr>
    </a:lvl1pPr>
    <a:lvl2pPr marL="1252538" indent="-795338" algn="l" defTabSz="2506663" rtl="0" fontAlgn="base">
      <a:spcBef>
        <a:spcPct val="0"/>
      </a:spcBef>
      <a:spcAft>
        <a:spcPct val="0"/>
      </a:spcAft>
      <a:defRPr sz="4900" kern="1200">
        <a:solidFill>
          <a:schemeClr val="tx1"/>
        </a:solidFill>
        <a:latin typeface="Arial" charset="0"/>
        <a:ea typeface="+mn-ea"/>
        <a:cs typeface="Arial" charset="0"/>
      </a:defRPr>
    </a:lvl2pPr>
    <a:lvl3pPr marL="2506663" indent="-1592263" algn="l" defTabSz="2506663" rtl="0" fontAlgn="base">
      <a:spcBef>
        <a:spcPct val="0"/>
      </a:spcBef>
      <a:spcAft>
        <a:spcPct val="0"/>
      </a:spcAft>
      <a:defRPr sz="4900" kern="1200">
        <a:solidFill>
          <a:schemeClr val="tx1"/>
        </a:solidFill>
        <a:latin typeface="Arial" charset="0"/>
        <a:ea typeface="+mn-ea"/>
        <a:cs typeface="Arial" charset="0"/>
      </a:defRPr>
    </a:lvl3pPr>
    <a:lvl4pPr marL="3760788" indent="-2389188" algn="l" defTabSz="2506663" rtl="0" fontAlgn="base">
      <a:spcBef>
        <a:spcPct val="0"/>
      </a:spcBef>
      <a:spcAft>
        <a:spcPct val="0"/>
      </a:spcAft>
      <a:defRPr sz="4900" kern="1200">
        <a:solidFill>
          <a:schemeClr val="tx1"/>
        </a:solidFill>
        <a:latin typeface="Arial" charset="0"/>
        <a:ea typeface="+mn-ea"/>
        <a:cs typeface="Arial" charset="0"/>
      </a:defRPr>
    </a:lvl4pPr>
    <a:lvl5pPr marL="5014913" indent="-3186113" algn="l" defTabSz="2506663" rtl="0" fontAlgn="base">
      <a:spcBef>
        <a:spcPct val="0"/>
      </a:spcBef>
      <a:spcAft>
        <a:spcPct val="0"/>
      </a:spcAft>
      <a:defRPr sz="4900" kern="1200">
        <a:solidFill>
          <a:schemeClr val="tx1"/>
        </a:solidFill>
        <a:latin typeface="Arial" charset="0"/>
        <a:ea typeface="+mn-ea"/>
        <a:cs typeface="Arial" charset="0"/>
      </a:defRPr>
    </a:lvl5pPr>
    <a:lvl6pPr marL="2286000" algn="l" defTabSz="914400" rtl="0" eaLnBrk="1" latinLnBrk="0" hangingPunct="1">
      <a:defRPr sz="4900" kern="1200">
        <a:solidFill>
          <a:schemeClr val="tx1"/>
        </a:solidFill>
        <a:latin typeface="Arial" charset="0"/>
        <a:ea typeface="+mn-ea"/>
        <a:cs typeface="Arial" charset="0"/>
      </a:defRPr>
    </a:lvl6pPr>
    <a:lvl7pPr marL="2743200" algn="l" defTabSz="914400" rtl="0" eaLnBrk="1" latinLnBrk="0" hangingPunct="1">
      <a:defRPr sz="4900" kern="1200">
        <a:solidFill>
          <a:schemeClr val="tx1"/>
        </a:solidFill>
        <a:latin typeface="Arial" charset="0"/>
        <a:ea typeface="+mn-ea"/>
        <a:cs typeface="Arial" charset="0"/>
      </a:defRPr>
    </a:lvl7pPr>
    <a:lvl8pPr marL="3200400" algn="l" defTabSz="914400" rtl="0" eaLnBrk="1" latinLnBrk="0" hangingPunct="1">
      <a:defRPr sz="4900" kern="1200">
        <a:solidFill>
          <a:schemeClr val="tx1"/>
        </a:solidFill>
        <a:latin typeface="Arial" charset="0"/>
        <a:ea typeface="+mn-ea"/>
        <a:cs typeface="Arial" charset="0"/>
      </a:defRPr>
    </a:lvl8pPr>
    <a:lvl9pPr marL="3657600" algn="l" defTabSz="914400" rtl="0" eaLnBrk="1" latinLnBrk="0" hangingPunct="1">
      <a:defRPr sz="4900"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1936">
          <p15:clr>
            <a:srgbClr val="A4A3A4"/>
          </p15:clr>
        </p15:guide>
        <p15:guide id="2" orient="horz" pos="168">
          <p15:clr>
            <a:srgbClr val="A4A3A4"/>
          </p15:clr>
        </p15:guide>
        <p15:guide id="3" orient="horz" pos="1176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 lastIdx="2" clrIdx="0"/>
  <p:cmAuthor id="1" name="Unknown User1" initials="Unknown User1" lastIdx="1" clrIdx="1"/>
  <p:cmAuthor id="2" name="Unknown User2" initials="Unknown User2" lastIdx="1" clrIdx="2"/>
  <p:cmAuthor id="3" name="PosterPresentations.com - 510.649.3001"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C3F3"/>
    <a:srgbClr val="F3715B"/>
    <a:srgbClr val="E7FC60"/>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16" autoAdjust="0"/>
    <p:restoredTop sz="94678" autoAdjust="0"/>
  </p:normalViewPr>
  <p:slideViewPr>
    <p:cSldViewPr snapToGrid="0" snapToObjects="1">
      <p:cViewPr>
        <p:scale>
          <a:sx n="61" d="100"/>
          <a:sy n="61" d="100"/>
        </p:scale>
        <p:origin x="2568" y="456"/>
      </p:cViewPr>
      <p:guideLst>
        <p:guide orient="horz" pos="1936"/>
        <p:guide orient="horz" pos="168"/>
        <p:guide orient="horz" pos="1176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tableStyles" Target="tableStyles.xml"/><Relationship Id="rId7" Type="http://schemas.openxmlformats.org/officeDocument/2006/relationships/printerSettings" Target="printerSettings/printerSettings1.bin"/><Relationship Id="rId2" Type="http://schemas.openxmlformats.org/officeDocument/2006/relationships/slideMaster" Target="slideMasters/slideMaster2.xml"/><Relationship Id="rId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507943"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2507943" fontAlgn="auto">
              <a:spcBef>
                <a:spcPts val="0"/>
              </a:spcBef>
              <a:spcAft>
                <a:spcPts val="0"/>
              </a:spcAft>
              <a:defRPr sz="1200" smtClean="0">
                <a:latin typeface="+mn-lt"/>
                <a:cs typeface="+mn-cs"/>
              </a:defRPr>
            </a:lvl1pPr>
          </a:lstStyle>
          <a:p>
            <a:pPr>
              <a:defRPr/>
            </a:pPr>
            <a:fld id="{3A82EC9C-D195-4C8C-8C4A-B1C298522A7C}" type="datetimeFigureOut">
              <a:rPr lang="en-US"/>
              <a:pPr>
                <a:defRPr/>
              </a:pPr>
              <a:t>27/11/20</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507943"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2507943" fontAlgn="auto">
              <a:spcBef>
                <a:spcPts val="0"/>
              </a:spcBef>
              <a:spcAft>
                <a:spcPts val="0"/>
              </a:spcAft>
              <a:defRPr sz="1200" smtClean="0">
                <a:latin typeface="+mn-lt"/>
                <a:cs typeface="+mn-cs"/>
              </a:defRPr>
            </a:lvl1pPr>
          </a:lstStyle>
          <a:p>
            <a:pPr>
              <a:defRPr/>
            </a:pPr>
            <a:fld id="{34305BC4-8629-42C0-BCC3-EBAF1379DEC6}" type="slidenum">
              <a:rPr lang="en-US"/>
              <a:pPr>
                <a:defRPr/>
              </a:pPr>
              <a:t>‹#›</a:t>
            </a:fld>
            <a:endParaRPr lang="en-US" dirty="0"/>
          </a:p>
        </p:txBody>
      </p:sp>
    </p:spTree>
    <p:extLst>
      <p:ext uri="{BB962C8B-B14F-4D97-AF65-F5344CB8AC3E}">
        <p14:creationId xmlns:p14="http://schemas.microsoft.com/office/powerpoint/2010/main" val="1512597454"/>
      </p:ext>
    </p:extLst>
  </p:cSld>
  <p:clrMap bg1="lt1" tx1="dk1" bg2="lt2" tx2="dk2" accent1="accent1" accent2="accent2" accent3="accent3" accent4="accent4" accent5="accent5" accent6="accent6" hlink="hlink" folHlink="folHlink"/>
  <p:notesStyle>
    <a:lvl1pPr algn="l" defTabSz="2506663" rtl="0" fontAlgn="base">
      <a:spcBef>
        <a:spcPct val="30000"/>
      </a:spcBef>
      <a:spcAft>
        <a:spcPct val="0"/>
      </a:spcAft>
      <a:defRPr sz="3300" kern="1200">
        <a:solidFill>
          <a:schemeClr val="tx1"/>
        </a:solidFill>
        <a:latin typeface="+mn-lt"/>
        <a:ea typeface="+mn-ea"/>
        <a:cs typeface="+mn-cs"/>
      </a:defRPr>
    </a:lvl1pPr>
    <a:lvl2pPr marL="1252538" algn="l" defTabSz="2506663" rtl="0" fontAlgn="base">
      <a:spcBef>
        <a:spcPct val="30000"/>
      </a:spcBef>
      <a:spcAft>
        <a:spcPct val="0"/>
      </a:spcAft>
      <a:defRPr sz="3300" kern="1200">
        <a:solidFill>
          <a:schemeClr val="tx1"/>
        </a:solidFill>
        <a:latin typeface="+mn-lt"/>
        <a:ea typeface="+mn-ea"/>
        <a:cs typeface="+mn-cs"/>
      </a:defRPr>
    </a:lvl2pPr>
    <a:lvl3pPr marL="2506663" algn="l" defTabSz="2506663" rtl="0" fontAlgn="base">
      <a:spcBef>
        <a:spcPct val="30000"/>
      </a:spcBef>
      <a:spcAft>
        <a:spcPct val="0"/>
      </a:spcAft>
      <a:defRPr sz="3300" kern="1200">
        <a:solidFill>
          <a:schemeClr val="tx1"/>
        </a:solidFill>
        <a:latin typeface="+mn-lt"/>
        <a:ea typeface="+mn-ea"/>
        <a:cs typeface="+mn-cs"/>
      </a:defRPr>
    </a:lvl3pPr>
    <a:lvl4pPr marL="3760788" algn="l" defTabSz="2506663" rtl="0" fontAlgn="base">
      <a:spcBef>
        <a:spcPct val="30000"/>
      </a:spcBef>
      <a:spcAft>
        <a:spcPct val="0"/>
      </a:spcAft>
      <a:defRPr sz="3300" kern="1200">
        <a:solidFill>
          <a:schemeClr val="tx1"/>
        </a:solidFill>
        <a:latin typeface="+mn-lt"/>
        <a:ea typeface="+mn-ea"/>
        <a:cs typeface="+mn-cs"/>
      </a:defRPr>
    </a:lvl4pPr>
    <a:lvl5pPr marL="5014913" algn="l" defTabSz="2506663" rtl="0" fontAlgn="base">
      <a:spcBef>
        <a:spcPct val="30000"/>
      </a:spcBef>
      <a:spcAft>
        <a:spcPct val="0"/>
      </a:spcAft>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defTabSz="2506663" fontAlgn="base">
              <a:spcBef>
                <a:spcPct val="0"/>
              </a:spcBef>
              <a:spcAft>
                <a:spcPct val="0"/>
              </a:spcAft>
            </a:pPr>
            <a:fld id="{9BB327CC-2F04-494A-BA08-D7C7D684E3DE}" type="slidenum">
              <a:rPr lang="en-US" altLang="en-US" sz="1200"/>
              <a:pPr defTabSz="2506663" fontAlgn="base">
                <a:spcBef>
                  <a:spcPct val="0"/>
                </a:spcBef>
                <a:spcAft>
                  <a:spcPct val="0"/>
                </a:spcAft>
              </a:pPr>
              <a:t>1</a:t>
            </a:fld>
            <a:endParaRPr lang="en-US" altLang="en-US" sz="1200"/>
          </a:p>
        </p:txBody>
      </p:sp>
    </p:spTree>
    <p:extLst>
      <p:ext uri="{BB962C8B-B14F-4D97-AF65-F5344CB8AC3E}">
        <p14:creationId xmlns:p14="http://schemas.microsoft.com/office/powerpoint/2010/main" val="352886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1" name="Text Placeholder 3"/>
          <p:cNvSpPr>
            <a:spLocks noGrp="1"/>
          </p:cNvSpPr>
          <p:nvPr>
            <p:ph type="body" sz="quarter" idx="21"/>
          </p:nvPr>
        </p:nvSpPr>
        <p:spPr>
          <a:xfrm>
            <a:off x="7241978" y="3497938"/>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2" name="Text Placeholder 5"/>
          <p:cNvSpPr>
            <a:spLocks noGrp="1"/>
          </p:cNvSpPr>
          <p:nvPr>
            <p:ph type="body" sz="quarter" idx="22"/>
          </p:nvPr>
        </p:nvSpPr>
        <p:spPr>
          <a:xfrm>
            <a:off x="7241978"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3" name="Text Placeholder 3"/>
          <p:cNvSpPr>
            <a:spLocks noGrp="1"/>
          </p:cNvSpPr>
          <p:nvPr>
            <p:ph type="body" sz="quarter" idx="23"/>
          </p:nvPr>
        </p:nvSpPr>
        <p:spPr>
          <a:xfrm>
            <a:off x="13911462" y="3502569"/>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4" name="Text Placeholder 5"/>
          <p:cNvSpPr>
            <a:spLocks noGrp="1"/>
          </p:cNvSpPr>
          <p:nvPr>
            <p:ph type="body" sz="quarter" idx="24"/>
          </p:nvPr>
        </p:nvSpPr>
        <p:spPr>
          <a:xfrm>
            <a:off x="13906500" y="3067050"/>
            <a:ext cx="6286500"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11"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0" name="Text Placeholder 3"/>
          <p:cNvSpPr>
            <a:spLocks noGrp="1"/>
          </p:cNvSpPr>
          <p:nvPr>
            <p:ph type="body" sz="quarter" idx="96"/>
          </p:nvPr>
        </p:nvSpPr>
        <p:spPr>
          <a:xfrm>
            <a:off x="565116" y="8721738"/>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03"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1"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2"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3"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4"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6"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7"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8"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9"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83"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4"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5"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6"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7"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9"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2"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5"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8"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12"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2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6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0"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1"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2"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3"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4"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5"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3307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1" y="3071681"/>
            <a:ext cx="8483204"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76461" y="10470559"/>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88800" y="10058401"/>
            <a:ext cx="8483203"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9471423" y="12427411"/>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9471423" y="12001154"/>
            <a:ext cx="848220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9476384" y="3507199"/>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9471422" y="3071681"/>
            <a:ext cx="8487172"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18372337" y="307168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18372337" y="3502569"/>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18372337" y="1003967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18369193" y="10470559"/>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18372337" y="14979650"/>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18372338" y="15410538"/>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0"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61"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3"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6"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9"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2"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7"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8"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9"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0"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3"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4"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5"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6"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7"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8"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9"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0"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1"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2"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3"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4"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5"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6"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7"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8"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9"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0"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1"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2"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3"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4"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2"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2810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7" y="3497938"/>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12724489"/>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7" y="1229360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9370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ed right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9" y="349793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8702790"/>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9" y="8290850"/>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7241978" y="13711430"/>
            <a:ext cx="1295002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7241978" y="1414231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571268" y="3502569"/>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6503655"/>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6934543"/>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67108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29" name="Rectangle 28"/>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7" name="Rectangle 33"/>
          <p:cNvSpPr>
            <a:spLocks noChangeArrowheads="1"/>
          </p:cNvSpPr>
          <p:nvPr/>
        </p:nvSpPr>
        <p:spPr bwMode="auto">
          <a:xfrm>
            <a:off x="139065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5" name="Rectangle 33"/>
          <p:cNvSpPr>
            <a:spLocks noChangeArrowheads="1"/>
          </p:cNvSpPr>
          <p:nvPr/>
        </p:nvSpPr>
        <p:spPr bwMode="auto">
          <a:xfrm>
            <a:off x="576263"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0" name="Rectangle 19"/>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34" name="Rectangle 33"/>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1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1039" name="Group 26"/>
          <p:cNvGrpSpPr>
            <a:grpSpLocks/>
          </p:cNvGrpSpPr>
          <p:nvPr/>
        </p:nvGrpSpPr>
        <p:grpSpPr bwMode="auto">
          <a:xfrm>
            <a:off x="-6223000" y="18170525"/>
            <a:ext cx="5770562" cy="752475"/>
            <a:chOff x="44242388" y="28054064"/>
            <a:chExt cx="9771400" cy="1090621"/>
          </a:xfrm>
        </p:grpSpPr>
        <p:sp>
          <p:nvSpPr>
            <p:cNvPr id="28" name="Rounded Rectangle 27"/>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044" name="Picture 32"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1" name="Straight Connector 4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a:extLst>
              <a:ext uri="{FF2B5EF4-FFF2-40B4-BE49-F238E27FC236}">
                <a16:creationId xmlns="" xmlns:a16="http://schemas.microsoft.com/office/drawing/2014/main" id="{894419BB-7965-B54E-BE53-8BD1495DB36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16976495"/>
            <a:ext cx="27389138" cy="2214793"/>
          </a:xfrm>
          <a:prstGeom prst="rect">
            <a:avLst/>
          </a:prstGeom>
        </p:spPr>
      </p:pic>
      <p:pic>
        <p:nvPicPr>
          <p:cNvPr id="3" name="Picture 2">
            <a:extLst>
              <a:ext uri="{FF2B5EF4-FFF2-40B4-BE49-F238E27FC236}">
                <a16:creationId xmlns="" xmlns:a16="http://schemas.microsoft.com/office/drawing/2014/main" id="{613DABAC-4019-6D47-9FB5-2A404BB96C4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22831195"/>
            <a:ext cx="24384000" cy="2006600"/>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6663" rtl="0" eaLnBrk="1" fontAlgn="base" hangingPunct="1">
        <a:spcBef>
          <a:spcPct val="0"/>
        </a:spcBef>
        <a:spcAft>
          <a:spcPct val="0"/>
        </a:spcAft>
        <a:defRPr sz="5000" kern="1200">
          <a:solidFill>
            <a:schemeClr val="tx1"/>
          </a:solidFill>
          <a:latin typeface="Trebuchet MS" pitchFamily="34" charset="0"/>
          <a:ea typeface="+mj-ea"/>
          <a:cs typeface="+mj-cs"/>
        </a:defRPr>
      </a:lvl1pPr>
      <a:lvl2pPr algn="ctr" defTabSz="2506663" rtl="0" eaLnBrk="1" fontAlgn="base" hangingPunct="1">
        <a:spcBef>
          <a:spcPct val="0"/>
        </a:spcBef>
        <a:spcAft>
          <a:spcPct val="0"/>
        </a:spcAft>
        <a:defRPr sz="5000">
          <a:solidFill>
            <a:schemeClr val="bg1"/>
          </a:solidFill>
          <a:latin typeface="Trebuchet MS" pitchFamily="34" charset="0"/>
        </a:defRPr>
      </a:lvl2pPr>
      <a:lvl3pPr algn="ctr" defTabSz="2506663" rtl="0" eaLnBrk="1" fontAlgn="base" hangingPunct="1">
        <a:spcBef>
          <a:spcPct val="0"/>
        </a:spcBef>
        <a:spcAft>
          <a:spcPct val="0"/>
        </a:spcAft>
        <a:defRPr sz="5000">
          <a:solidFill>
            <a:schemeClr val="bg1"/>
          </a:solidFill>
          <a:latin typeface="Trebuchet MS" pitchFamily="34" charset="0"/>
        </a:defRPr>
      </a:lvl3pPr>
      <a:lvl4pPr algn="ctr" defTabSz="2506663" rtl="0" eaLnBrk="1" fontAlgn="base" hangingPunct="1">
        <a:spcBef>
          <a:spcPct val="0"/>
        </a:spcBef>
        <a:spcAft>
          <a:spcPct val="0"/>
        </a:spcAft>
        <a:defRPr sz="5000">
          <a:solidFill>
            <a:schemeClr val="bg1"/>
          </a:solidFill>
          <a:latin typeface="Trebuchet MS" pitchFamily="34" charset="0"/>
        </a:defRPr>
      </a:lvl4pPr>
      <a:lvl5pPr algn="ctr" defTabSz="2506663" rtl="0" eaLnBrk="1" fontAlgn="base" hangingPunct="1">
        <a:spcBef>
          <a:spcPct val="0"/>
        </a:spcBef>
        <a:spcAft>
          <a:spcPct val="0"/>
        </a:spcAft>
        <a:defRPr sz="5000">
          <a:solidFill>
            <a:schemeClr val="bg1"/>
          </a:solidFill>
          <a:latin typeface="Trebuchet MS" pitchFamily="34" charset="0"/>
        </a:defRPr>
      </a:lvl5pPr>
      <a:lvl6pPr marL="457200" algn="ctr" defTabSz="2506663" rtl="0" eaLnBrk="1" fontAlgn="base" hangingPunct="1">
        <a:spcBef>
          <a:spcPct val="0"/>
        </a:spcBef>
        <a:spcAft>
          <a:spcPct val="0"/>
        </a:spcAft>
        <a:defRPr sz="5000">
          <a:solidFill>
            <a:schemeClr val="bg1"/>
          </a:solidFill>
          <a:latin typeface="Trebuchet MS" pitchFamily="34" charset="0"/>
        </a:defRPr>
      </a:lvl6pPr>
      <a:lvl7pPr marL="914400" algn="ctr" defTabSz="2506663" rtl="0" eaLnBrk="1" fontAlgn="base" hangingPunct="1">
        <a:spcBef>
          <a:spcPct val="0"/>
        </a:spcBef>
        <a:spcAft>
          <a:spcPct val="0"/>
        </a:spcAft>
        <a:defRPr sz="5000">
          <a:solidFill>
            <a:schemeClr val="bg1"/>
          </a:solidFill>
          <a:latin typeface="Trebuchet MS" pitchFamily="34" charset="0"/>
        </a:defRPr>
      </a:lvl7pPr>
      <a:lvl8pPr marL="1371600" algn="ctr" defTabSz="2506663" rtl="0" eaLnBrk="1" fontAlgn="base" hangingPunct="1">
        <a:spcBef>
          <a:spcPct val="0"/>
        </a:spcBef>
        <a:spcAft>
          <a:spcPct val="0"/>
        </a:spcAft>
        <a:defRPr sz="5000">
          <a:solidFill>
            <a:schemeClr val="bg1"/>
          </a:solidFill>
          <a:latin typeface="Trebuchet MS" pitchFamily="34" charset="0"/>
        </a:defRPr>
      </a:lvl8pPr>
      <a:lvl9pPr marL="1828800" algn="ctr" defTabSz="2506663" rtl="0" eaLnBrk="1" fontAlgn="base" hangingPunct="1">
        <a:spcBef>
          <a:spcPct val="0"/>
        </a:spcBef>
        <a:spcAft>
          <a:spcPct val="0"/>
        </a:spcAft>
        <a:defRPr sz="5000">
          <a:solidFill>
            <a:schemeClr val="bg1"/>
          </a:solidFill>
          <a:latin typeface="Trebuchet MS" pitchFamily="34" charset="0"/>
        </a:defRPr>
      </a:lvl9pPr>
    </p:titleStyle>
    <p:bodyStyle>
      <a:lvl1pPr marL="939800" indent="-939800" algn="l" defTabSz="2506663" rtl="0" eaLnBrk="1" fontAlgn="base" hangingPunct="1">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eaLnBrk="1" fontAlgn="base" hangingPunct="1">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eaLnBrk="1" fontAlgn="base" hangingPunct="1">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156155"/>
            <a:ext cx="8491538"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8" name="Rectangle 33"/>
          <p:cNvSpPr>
            <a:spLocks noChangeArrowheads="1"/>
          </p:cNvSpPr>
          <p:nvPr/>
        </p:nvSpPr>
        <p:spPr bwMode="auto">
          <a:xfrm>
            <a:off x="9469438"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9" name="Rectangle 33"/>
          <p:cNvSpPr>
            <a:spLocks noChangeArrowheads="1"/>
          </p:cNvSpPr>
          <p:nvPr/>
        </p:nvSpPr>
        <p:spPr bwMode="auto">
          <a:xfrm>
            <a:off x="18367375"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3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3086" name="Group 37"/>
          <p:cNvGrpSpPr>
            <a:grpSpLocks/>
          </p:cNvGrpSpPr>
          <p:nvPr/>
        </p:nvGrpSpPr>
        <p:grpSpPr bwMode="auto">
          <a:xfrm>
            <a:off x="-6223000" y="18170525"/>
            <a:ext cx="5770562" cy="752475"/>
            <a:chOff x="44242388" y="28054064"/>
            <a:chExt cx="9771400" cy="1090621"/>
          </a:xfrm>
        </p:grpSpPr>
        <p:sp>
          <p:nvSpPr>
            <p:cNvPr id="40" name="Rounded Rectangle 39"/>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091" name="Picture 40"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 xmlns:a16="http://schemas.microsoft.com/office/drawing/2014/main" id="{21107F69-B098-B44F-93C2-B4DD4E8580A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3008671"/>
            <a:ext cx="12952413"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51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5134" name="Group 28"/>
          <p:cNvGrpSpPr>
            <a:grpSpLocks/>
          </p:cNvGrpSpPr>
          <p:nvPr/>
        </p:nvGrpSpPr>
        <p:grpSpPr bwMode="auto">
          <a:xfrm>
            <a:off x="-6223000" y="18170525"/>
            <a:ext cx="5770562" cy="752475"/>
            <a:chOff x="44242388" y="28054064"/>
            <a:chExt cx="9771400" cy="1090621"/>
          </a:xfrm>
        </p:grpSpPr>
        <p:sp>
          <p:nvSpPr>
            <p:cNvPr id="31" name="Rounded Rectangle 30"/>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5139" name="Picture 31"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 xmlns:a16="http://schemas.microsoft.com/office/drawing/2014/main" id="{915561D5-3408-4546-A34C-FEEAA0876DB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38168"/>
            <a:ext cx="26285825" cy="1363633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615811" y="3038168"/>
            <a:ext cx="6286500" cy="13636332"/>
          </a:xfrm>
          <a:prstGeom prst="rect">
            <a:avLst/>
          </a:prstGeom>
          <a:no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cxnSp>
        <p:nvCxnSpPr>
          <p:cNvPr id="44" name="Straight Connector 43"/>
          <p:cNvCxnSpPr/>
          <p:nvPr/>
        </p:nvCxnSpPr>
        <p:spPr>
          <a:xfrm>
            <a:off x="-6472238" y="77168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1" name="Rectangle 20"/>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2" name="Rectangle 21"/>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7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7182" name="Group 25"/>
          <p:cNvGrpSpPr>
            <a:grpSpLocks/>
          </p:cNvGrpSpPr>
          <p:nvPr/>
        </p:nvGrpSpPr>
        <p:grpSpPr bwMode="auto">
          <a:xfrm>
            <a:off x="-6223000" y="18170525"/>
            <a:ext cx="5770562" cy="752475"/>
            <a:chOff x="44242388" y="28054064"/>
            <a:chExt cx="9771400" cy="1090621"/>
          </a:xfrm>
        </p:grpSpPr>
        <p:sp>
          <p:nvSpPr>
            <p:cNvPr id="27" name="Rounded Rectangle 26"/>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7187" name="Picture 27"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31" name="Straight Connector 3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4" name="Picture 23">
            <a:extLst>
              <a:ext uri="{FF2B5EF4-FFF2-40B4-BE49-F238E27FC236}">
                <a16:creationId xmlns="" xmlns:a16="http://schemas.microsoft.com/office/drawing/2014/main" id="{C3D1576F-582D-7B43-A550-6916347103C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C3F3">
            <a:alpha val="11765"/>
          </a:srgbClr>
        </a:solidFill>
        <a:effectLst/>
      </p:bgPr>
    </p:bg>
    <p:spTree>
      <p:nvGrpSpPr>
        <p:cNvPr id="1" name=""/>
        <p:cNvGrpSpPr/>
        <p:nvPr/>
      </p:nvGrpSpPr>
      <p:grpSpPr>
        <a:xfrm>
          <a:off x="0" y="0"/>
          <a:ext cx="0" cy="0"/>
          <a:chOff x="0" y="0"/>
          <a:chExt cx="0" cy="0"/>
        </a:xfrm>
      </p:grpSpPr>
      <p:sp>
        <p:nvSpPr>
          <p:cNvPr id="10242" name="Text Placeholder 2"/>
          <p:cNvSpPr>
            <a:spLocks noGrp="1"/>
          </p:cNvSpPr>
          <p:nvPr>
            <p:ph type="body" sz="quarter" idx="10"/>
          </p:nvPr>
        </p:nvSpPr>
        <p:spPr bwMode="auto">
          <a:xfrm>
            <a:off x="558307" y="3407756"/>
            <a:ext cx="6285508" cy="67640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200" dirty="0">
                <a:latin typeface="Trebuchet MS"/>
                <a:cs typeface="Trebuchet MS"/>
              </a:rPr>
              <a:t>Chronic knee pain after total knee arthroplasty occurs in approximately 20% of patients. They often experience debilitating pain with diminished quality of life. When conservative measures such as physical therapy, local nerve block injections, </a:t>
            </a:r>
            <a:r>
              <a:rPr lang="en-US" sz="2200" dirty="0" err="1">
                <a:latin typeface="Trebuchet MS"/>
                <a:cs typeface="Trebuchet MS"/>
              </a:rPr>
              <a:t>neuroablation</a:t>
            </a:r>
            <a:r>
              <a:rPr lang="en-US" sz="2200" dirty="0">
                <a:latin typeface="Trebuchet MS"/>
                <a:cs typeface="Trebuchet MS"/>
              </a:rPr>
              <a:t>, medications and pain management fail to provide resolution, patients are left with very few options. Osteoarthritis is the most common form of arthritis in the knee. It is a degenerative “wear-and-tear” type of arthritis that occurs most often in people 50 years of age and older. In osteoarthritis, the cartilage in the knee joint gradually wears away, often resulting in chronic pain. </a:t>
            </a:r>
          </a:p>
          <a:p>
            <a:pPr algn="just"/>
            <a:r>
              <a:rPr lang="en-US" sz="2200" dirty="0">
                <a:latin typeface="Trebuchet MS"/>
                <a:cs typeface="Trebuchet MS"/>
              </a:rPr>
              <a:t>We report one patient who successfully responded to the use of wireless peripheral nerve stimulation at the </a:t>
            </a:r>
            <a:r>
              <a:rPr lang="en-US" sz="2200" dirty="0" err="1">
                <a:latin typeface="Trebuchet MS"/>
                <a:cs typeface="Trebuchet MS"/>
              </a:rPr>
              <a:t>genicular</a:t>
            </a:r>
            <a:r>
              <a:rPr lang="en-US" sz="2200" dirty="0">
                <a:latin typeface="Trebuchet MS"/>
                <a:cs typeface="Trebuchet MS"/>
              </a:rPr>
              <a:t> nerve to treat her chronic knee pain.</a:t>
            </a:r>
          </a:p>
        </p:txBody>
      </p:sp>
      <p:sp>
        <p:nvSpPr>
          <p:cNvPr id="4" name="Text Placeholder 3"/>
          <p:cNvSpPr>
            <a:spLocks noGrp="1"/>
          </p:cNvSpPr>
          <p:nvPr>
            <p:ph type="body" sz="quarter" idx="11"/>
          </p:nvPr>
        </p:nvSpPr>
        <p:spPr>
          <a:xfrm>
            <a:off x="576462" y="3048598"/>
            <a:ext cx="6280547" cy="474850"/>
          </a:xfrm>
        </p:spPr>
        <p:txBody>
          <a:bodyPr/>
          <a:lstStyle/>
          <a:p>
            <a:pPr marL="940479" indent="-940479" defTabSz="2507943" fontAlgn="auto">
              <a:spcAft>
                <a:spcPts val="0"/>
              </a:spcAft>
              <a:buFont typeface="Arial" pitchFamily="34" charset="0"/>
              <a:buNone/>
              <a:defRPr/>
            </a:pPr>
            <a:r>
              <a:rPr lang="en-US" sz="2400" dirty="0"/>
              <a:t>Background</a:t>
            </a:r>
          </a:p>
        </p:txBody>
      </p:sp>
      <p:sp>
        <p:nvSpPr>
          <p:cNvPr id="11" name="Text Placeholder 10"/>
          <p:cNvSpPr>
            <a:spLocks noGrp="1"/>
          </p:cNvSpPr>
          <p:nvPr>
            <p:ph type="body" sz="quarter" idx="22"/>
          </p:nvPr>
        </p:nvSpPr>
        <p:spPr>
          <a:xfrm>
            <a:off x="558307" y="10054978"/>
            <a:ext cx="6280547" cy="474850"/>
          </a:xfrm>
        </p:spPr>
        <p:txBody>
          <a:bodyPr/>
          <a:lstStyle/>
          <a:p>
            <a:pPr marL="940479" indent="-940479" defTabSz="2507943" fontAlgn="auto">
              <a:spcAft>
                <a:spcPts val="0"/>
              </a:spcAft>
              <a:buFont typeface="Arial" pitchFamily="34" charset="0"/>
              <a:buNone/>
              <a:defRPr/>
            </a:pPr>
            <a:r>
              <a:rPr lang="en-US" sz="2400" dirty="0"/>
              <a:t>Case Report</a:t>
            </a:r>
          </a:p>
        </p:txBody>
      </p:sp>
      <p:sp>
        <p:nvSpPr>
          <p:cNvPr id="13" name="Text Placeholder 12"/>
          <p:cNvSpPr>
            <a:spLocks noGrp="1"/>
          </p:cNvSpPr>
          <p:nvPr>
            <p:ph type="body" sz="quarter" idx="24"/>
          </p:nvPr>
        </p:nvSpPr>
        <p:spPr>
          <a:xfrm>
            <a:off x="13884668" y="8636000"/>
            <a:ext cx="6286500" cy="474850"/>
          </a:xfrm>
        </p:spPr>
        <p:txBody>
          <a:bodyPr/>
          <a:lstStyle/>
          <a:p>
            <a:pPr marL="940479" indent="-940479" defTabSz="2507943" fontAlgn="auto">
              <a:spcAft>
                <a:spcPts val="0"/>
              </a:spcAft>
              <a:buFont typeface="Arial" pitchFamily="34" charset="0"/>
              <a:buNone/>
              <a:defRPr/>
            </a:pPr>
            <a:r>
              <a:rPr lang="en-US" sz="2400" dirty="0"/>
              <a:t>Results</a:t>
            </a:r>
          </a:p>
        </p:txBody>
      </p:sp>
      <p:sp>
        <p:nvSpPr>
          <p:cNvPr id="14" name="Text Placeholder 13"/>
          <p:cNvSpPr>
            <a:spLocks noGrp="1"/>
          </p:cNvSpPr>
          <p:nvPr>
            <p:ph type="body" sz="quarter" idx="25"/>
          </p:nvPr>
        </p:nvSpPr>
        <p:spPr>
          <a:xfrm>
            <a:off x="20571678" y="2932906"/>
            <a:ext cx="6279386" cy="474850"/>
          </a:xfrm>
        </p:spPr>
        <p:txBody>
          <a:bodyPr/>
          <a:lstStyle/>
          <a:p>
            <a:pPr marL="940479" indent="-940479" defTabSz="2507943" fontAlgn="auto">
              <a:spcAft>
                <a:spcPts val="0"/>
              </a:spcAft>
              <a:buFont typeface="Arial" pitchFamily="34" charset="0"/>
              <a:buNone/>
              <a:defRPr/>
            </a:pPr>
            <a:r>
              <a:rPr lang="en-US" sz="2400" dirty="0"/>
              <a:t>Conclusions</a:t>
            </a:r>
          </a:p>
        </p:txBody>
      </p:sp>
      <p:sp>
        <p:nvSpPr>
          <p:cNvPr id="10254" name="Text Placeholder 14"/>
          <p:cNvSpPr>
            <a:spLocks noGrp="1"/>
          </p:cNvSpPr>
          <p:nvPr>
            <p:ph type="body" sz="quarter" idx="26"/>
          </p:nvPr>
        </p:nvSpPr>
        <p:spPr bwMode="auto">
          <a:xfrm>
            <a:off x="20571678" y="3435113"/>
            <a:ext cx="6279386" cy="29722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200" dirty="0"/>
              <a:t>Wirelessly powered, peripheral nerve stimulation was a successful option for this patient suffering of debilitating knee pain as a result of osteoarthritis. This battery-free system is able to offers advantages such as significant pain relief, devoid of complications associated with the bulk of an implantable pulse generator. </a:t>
            </a:r>
            <a:endParaRPr lang="en-US" altLang="en-US" sz="2200" dirty="0"/>
          </a:p>
        </p:txBody>
      </p:sp>
      <p:sp>
        <p:nvSpPr>
          <p:cNvPr id="16" name="Text Placeholder 15"/>
          <p:cNvSpPr>
            <a:spLocks noGrp="1"/>
          </p:cNvSpPr>
          <p:nvPr>
            <p:ph type="body" sz="quarter" idx="27"/>
          </p:nvPr>
        </p:nvSpPr>
        <p:spPr>
          <a:xfrm>
            <a:off x="20629571" y="6341141"/>
            <a:ext cx="6279386" cy="474850"/>
          </a:xfrm>
        </p:spPr>
        <p:txBody>
          <a:bodyPr/>
          <a:lstStyle/>
          <a:p>
            <a:pPr marL="940479" indent="-940479" defTabSz="2507943" fontAlgn="auto">
              <a:spcAft>
                <a:spcPts val="0"/>
              </a:spcAft>
              <a:buFont typeface="Arial" pitchFamily="34" charset="0"/>
              <a:buNone/>
              <a:defRPr/>
            </a:pPr>
            <a:r>
              <a:rPr lang="en-US" sz="2400" dirty="0"/>
              <a:t>Wireless System Components</a:t>
            </a:r>
          </a:p>
        </p:txBody>
      </p:sp>
      <p:sp>
        <p:nvSpPr>
          <p:cNvPr id="10256" name="Text Placeholder 16"/>
          <p:cNvSpPr>
            <a:spLocks noGrp="1"/>
          </p:cNvSpPr>
          <p:nvPr>
            <p:ph type="body" sz="quarter" idx="28"/>
          </p:nvPr>
        </p:nvSpPr>
        <p:spPr bwMode="auto">
          <a:xfrm>
            <a:off x="13884668" y="9119589"/>
            <a:ext cx="6282531" cy="3649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200" dirty="0"/>
              <a:t>This patient had very good relief while using both the IPS and the superior medial </a:t>
            </a:r>
            <a:r>
              <a:rPr lang="en-US" sz="2200" dirty="0" err="1"/>
              <a:t>genicular</a:t>
            </a:r>
            <a:r>
              <a:rPr lang="en-US" sz="2200" dirty="0"/>
              <a:t> stimulators interchangeably and reported approximately 60% pain relief during the trial. Both </a:t>
            </a:r>
            <a:r>
              <a:rPr lang="en-US" sz="2200" dirty="0" err="1"/>
              <a:t>neurostimulators</a:t>
            </a:r>
            <a:r>
              <a:rPr lang="en-US" sz="2200" dirty="0"/>
              <a:t> were placed permanently and 10 days later, patient reported 100% overall improvement, which continued at the 6 months post-implant visit. The patient has requested to be treated with the same approach for her right knee.</a:t>
            </a:r>
          </a:p>
        </p:txBody>
      </p:sp>
      <p:sp>
        <p:nvSpPr>
          <p:cNvPr id="18" name="Text Placeholder 17"/>
          <p:cNvSpPr>
            <a:spLocks noGrp="1"/>
          </p:cNvSpPr>
          <p:nvPr>
            <p:ph type="body" sz="quarter" idx="29"/>
          </p:nvPr>
        </p:nvSpPr>
        <p:spPr>
          <a:xfrm>
            <a:off x="20568532" y="14699338"/>
            <a:ext cx="6279386" cy="428684"/>
          </a:xfrm>
        </p:spPr>
        <p:txBody>
          <a:bodyPr/>
          <a:lstStyle/>
          <a:p>
            <a:pPr marL="940479" indent="-940479" defTabSz="2507943" fontAlgn="auto">
              <a:spcAft>
                <a:spcPts val="0"/>
              </a:spcAft>
              <a:buFont typeface="Arial" pitchFamily="34" charset="0"/>
              <a:buNone/>
              <a:defRPr/>
            </a:pPr>
            <a:r>
              <a:rPr lang="en-US" dirty="0"/>
              <a:t>Contact</a:t>
            </a:r>
          </a:p>
        </p:txBody>
      </p:sp>
      <p:sp>
        <p:nvSpPr>
          <p:cNvPr id="10258" name="Text Placeholder 18"/>
          <p:cNvSpPr>
            <a:spLocks noGrp="1"/>
          </p:cNvSpPr>
          <p:nvPr>
            <p:ph type="body" sz="quarter" idx="30"/>
          </p:nvPr>
        </p:nvSpPr>
        <p:spPr bwMode="auto">
          <a:xfrm>
            <a:off x="20568532" y="15187109"/>
            <a:ext cx="6282531" cy="5100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ctr"/>
            <a:r>
              <a:rPr lang="en-US" sz="1600" dirty="0" err="1"/>
              <a:t>jmsanchez@physicianpartnersoa.com</a:t>
            </a:r>
            <a:r>
              <a:rPr lang="en-US" sz="1600" dirty="0"/>
              <a:t> </a:t>
            </a:r>
            <a:endParaRPr lang="en-US" altLang="en-US" sz="1600" dirty="0"/>
          </a:p>
        </p:txBody>
      </p:sp>
      <p:sp>
        <p:nvSpPr>
          <p:cNvPr id="20" name="Text Placeholder 19"/>
          <p:cNvSpPr>
            <a:spLocks noGrp="1"/>
          </p:cNvSpPr>
          <p:nvPr>
            <p:ph type="body" sz="quarter" idx="95"/>
          </p:nvPr>
        </p:nvSpPr>
        <p:spPr/>
        <p:txBody>
          <a:bodyPr/>
          <a:lstStyle/>
          <a:p>
            <a:pPr marL="940479" indent="-940479" defTabSz="2507943" fontAlgn="auto">
              <a:spcAft>
                <a:spcPts val="0"/>
              </a:spcAft>
              <a:buFont typeface="Arial" pitchFamily="34" charset="0"/>
              <a:buNone/>
              <a:defRPr/>
            </a:pPr>
            <a:endParaRPr lang="en-US"/>
          </a:p>
        </p:txBody>
      </p:sp>
      <p:sp>
        <p:nvSpPr>
          <p:cNvPr id="10261" name="Text Placeholder 21"/>
          <p:cNvSpPr>
            <a:spLocks noGrp="1"/>
          </p:cNvSpPr>
          <p:nvPr>
            <p:ph type="body" sz="quarter" idx="10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2" name="Text Placeholder 22"/>
          <p:cNvSpPr>
            <a:spLocks noGrp="1"/>
          </p:cNvSpPr>
          <p:nvPr>
            <p:ph type="body" sz="quarter" idx="1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3" name="Text Placeholder 23"/>
          <p:cNvSpPr>
            <a:spLocks noGrp="1"/>
          </p:cNvSpPr>
          <p:nvPr>
            <p:ph type="body" sz="quarter" idx="1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4" name="Text Placeholder 24"/>
          <p:cNvSpPr>
            <a:spLocks noGrp="1"/>
          </p:cNvSpPr>
          <p:nvPr>
            <p:ph type="body" sz="quarter" idx="1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5" name="Text Placeholder 25"/>
          <p:cNvSpPr>
            <a:spLocks noGrp="1"/>
          </p:cNvSpPr>
          <p:nvPr>
            <p:ph type="body" sz="quarter" idx="1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6" name="Text Placeholder 26"/>
          <p:cNvSpPr>
            <a:spLocks noGrp="1"/>
          </p:cNvSpPr>
          <p:nvPr>
            <p:ph type="body" sz="quarter" idx="1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7" name="Text Placeholder 27"/>
          <p:cNvSpPr>
            <a:spLocks noGrp="1"/>
          </p:cNvSpPr>
          <p:nvPr>
            <p:ph type="body" sz="quarter" idx="1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8" name="Text Placeholder 28"/>
          <p:cNvSpPr>
            <a:spLocks noGrp="1"/>
          </p:cNvSpPr>
          <p:nvPr>
            <p:ph type="body" sz="quarter" idx="12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9" name="Text Placeholder 29"/>
          <p:cNvSpPr>
            <a:spLocks noGrp="1"/>
          </p:cNvSpPr>
          <p:nvPr>
            <p:ph type="body" sz="quarter" idx="1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0" name="Text Placeholder 30"/>
          <p:cNvSpPr>
            <a:spLocks noGrp="1"/>
          </p:cNvSpPr>
          <p:nvPr>
            <p:ph type="body" sz="quarter" idx="12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1" name="Text Placeholder 31"/>
          <p:cNvSpPr>
            <a:spLocks noGrp="1"/>
          </p:cNvSpPr>
          <p:nvPr>
            <p:ph type="body" sz="quarter" idx="12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pic>
        <p:nvPicPr>
          <p:cNvPr id="5" name="Picture Placeholder 4">
            <a:extLst>
              <a:ext uri="{FF2B5EF4-FFF2-40B4-BE49-F238E27FC236}">
                <a16:creationId xmlns="" xmlns:a16="http://schemas.microsoft.com/office/drawing/2014/main" id="{66B84A21-656B-5948-AF0E-7833F37E3CCE}"/>
              </a:ext>
            </a:extLst>
          </p:cNvPr>
          <p:cNvPicPr>
            <a:picLocks noGrp="1" noChangeAspect="1"/>
          </p:cNvPicPr>
          <p:nvPr>
            <p:ph type="pic" sz="quarter" idx="115"/>
          </p:nvPr>
        </p:nvPicPr>
        <p:blipFill>
          <a:blip r:embed="rId3">
            <a:extLst>
              <a:ext uri="{28A0092B-C50C-407E-A947-70E740481C1C}">
                <a14:useLocalDpi xmlns:a14="http://schemas.microsoft.com/office/drawing/2010/main" val="0"/>
              </a:ext>
            </a:extLst>
          </a:blip>
          <a:srcRect t="18964" b="18964"/>
          <a:stretch>
            <a:fillRect/>
          </a:stretch>
        </p:blipFill>
        <p:spPr bwMode="auto">
          <a:ln>
            <a:miter lim="800000"/>
            <a:headEnd/>
            <a:tailEnd/>
          </a:ln>
        </p:spPr>
      </p:pic>
      <p:pic>
        <p:nvPicPr>
          <p:cNvPr id="7" name="Picture Placeholder 6">
            <a:extLst>
              <a:ext uri="{FF2B5EF4-FFF2-40B4-BE49-F238E27FC236}">
                <a16:creationId xmlns="" xmlns:a16="http://schemas.microsoft.com/office/drawing/2014/main" id="{A54E3CF5-7ACA-304C-8EDC-297468FCC8EA}"/>
              </a:ext>
            </a:extLst>
          </p:cNvPr>
          <p:cNvPicPr>
            <a:picLocks noGrp="1" noChangeAspect="1"/>
          </p:cNvPicPr>
          <p:nvPr>
            <p:ph type="pic" sz="quarter" idx="126"/>
          </p:nvPr>
        </p:nvPicPr>
        <p:blipFill>
          <a:blip r:embed="rId3">
            <a:extLst>
              <a:ext uri="{28A0092B-C50C-407E-A947-70E740481C1C}">
                <a14:useLocalDpi xmlns:a14="http://schemas.microsoft.com/office/drawing/2010/main" val="0"/>
              </a:ext>
            </a:extLst>
          </a:blip>
          <a:srcRect t="18964" b="18964"/>
          <a:stretch>
            <a:fillRect/>
          </a:stretch>
        </p:blipFill>
        <p:spPr bwMode="auto">
          <a:ln>
            <a:miter lim="800000"/>
            <a:headEnd/>
            <a:tailEnd/>
          </a:ln>
        </p:spPr>
      </p:pic>
      <p:pic>
        <p:nvPicPr>
          <p:cNvPr id="10" name="Picture Placeholder 9">
            <a:extLst>
              <a:ext uri="{FF2B5EF4-FFF2-40B4-BE49-F238E27FC236}">
                <a16:creationId xmlns="" xmlns:a16="http://schemas.microsoft.com/office/drawing/2014/main" id="{99DDA5DD-5A72-3146-BE5C-65E0EF990F82}"/>
              </a:ext>
            </a:extLst>
          </p:cNvPr>
          <p:cNvPicPr>
            <a:picLocks noGrp="1" noChangeAspect="1"/>
          </p:cNvPicPr>
          <p:nvPr>
            <p:ph type="pic" sz="quarter" idx="127"/>
          </p:nvPr>
        </p:nvPicPr>
        <p:blipFill>
          <a:blip r:embed="rId4">
            <a:extLst>
              <a:ext uri="{28A0092B-C50C-407E-A947-70E740481C1C}">
                <a14:useLocalDpi xmlns:a14="http://schemas.microsoft.com/office/drawing/2010/main" val="0"/>
              </a:ext>
            </a:extLst>
          </a:blip>
          <a:srcRect l="3755" r="3755"/>
          <a:stretch>
            <a:fillRect/>
          </a:stretch>
        </p:blipFill>
        <p:spPr bwMode="auto">
          <a:ln>
            <a:miter lim="800000"/>
            <a:headEnd/>
            <a:tailEnd/>
          </a:ln>
        </p:spPr>
      </p:pic>
      <p:sp>
        <p:nvSpPr>
          <p:cNvPr id="10275" name="Picture Placeholder 35"/>
          <p:cNvSpPr>
            <a:spLocks noGrp="1"/>
          </p:cNvSpPr>
          <p:nvPr>
            <p:ph type="pic" sz="quarter" idx="128"/>
          </p:nvPr>
        </p:nvSpPr>
        <p:spPr bwMode="auto">
          <a:ln>
            <a:miter lim="800000"/>
            <a:headEnd/>
            <a:tailEnd/>
          </a:ln>
        </p:spPr>
      </p:sp>
      <p:sp>
        <p:nvSpPr>
          <p:cNvPr id="10276" name="Picture Placeholder 36"/>
          <p:cNvSpPr>
            <a:spLocks noGrp="1"/>
          </p:cNvSpPr>
          <p:nvPr>
            <p:ph type="pic" sz="quarter" idx="129"/>
          </p:nvPr>
        </p:nvSpPr>
        <p:spPr bwMode="auto">
          <a:ln>
            <a:miter lim="800000"/>
            <a:headEnd/>
            <a:tailEnd/>
          </a:ln>
        </p:spPr>
      </p:sp>
      <p:sp>
        <p:nvSpPr>
          <p:cNvPr id="10277" name="Picture Placeholder 37"/>
          <p:cNvSpPr>
            <a:spLocks noGrp="1"/>
          </p:cNvSpPr>
          <p:nvPr>
            <p:ph type="pic" sz="quarter" idx="130"/>
          </p:nvPr>
        </p:nvSpPr>
        <p:spPr bwMode="auto">
          <a:ln>
            <a:miter lim="800000"/>
            <a:headEnd/>
            <a:tailEnd/>
          </a:ln>
        </p:spPr>
      </p:sp>
      <p:sp>
        <p:nvSpPr>
          <p:cNvPr id="10278" name="Picture Placeholder 38"/>
          <p:cNvSpPr>
            <a:spLocks noGrp="1"/>
          </p:cNvSpPr>
          <p:nvPr>
            <p:ph type="pic" sz="quarter" idx="131"/>
          </p:nvPr>
        </p:nvSpPr>
        <p:spPr bwMode="auto">
          <a:ln>
            <a:miter lim="800000"/>
            <a:headEnd/>
            <a:tailEnd/>
          </a:ln>
        </p:spPr>
      </p:sp>
      <p:sp>
        <p:nvSpPr>
          <p:cNvPr id="10279" name="Picture Placeholder 39"/>
          <p:cNvSpPr>
            <a:spLocks noGrp="1"/>
          </p:cNvSpPr>
          <p:nvPr>
            <p:ph type="pic" sz="quarter" idx="132"/>
          </p:nvPr>
        </p:nvSpPr>
        <p:spPr bwMode="auto">
          <a:ln>
            <a:miter lim="800000"/>
            <a:headEnd/>
            <a:tailEnd/>
          </a:ln>
        </p:spPr>
      </p:sp>
      <p:sp>
        <p:nvSpPr>
          <p:cNvPr id="10280" name="Picture Placeholder 40"/>
          <p:cNvSpPr>
            <a:spLocks noGrp="1"/>
          </p:cNvSpPr>
          <p:nvPr>
            <p:ph type="pic" sz="quarter" idx="133"/>
          </p:nvPr>
        </p:nvSpPr>
        <p:spPr bwMode="auto">
          <a:ln>
            <a:miter lim="800000"/>
            <a:headEnd/>
            <a:tailEnd/>
          </a:ln>
        </p:spPr>
      </p:sp>
      <p:sp>
        <p:nvSpPr>
          <p:cNvPr id="10281" name="Picture Placeholder 41"/>
          <p:cNvSpPr>
            <a:spLocks noGrp="1"/>
          </p:cNvSpPr>
          <p:nvPr>
            <p:ph type="pic" sz="quarter" idx="134"/>
          </p:nvPr>
        </p:nvSpPr>
        <p:spPr bwMode="auto">
          <a:ln>
            <a:miter lim="800000"/>
            <a:headEnd/>
            <a:tailEnd/>
          </a:ln>
        </p:spPr>
      </p:sp>
      <p:sp>
        <p:nvSpPr>
          <p:cNvPr id="44" name="Text Placeholder 43"/>
          <p:cNvSpPr>
            <a:spLocks noGrp="1"/>
          </p:cNvSpPr>
          <p:nvPr>
            <p:ph type="body" sz="quarter" idx="136"/>
          </p:nvPr>
        </p:nvSpPr>
        <p:spPr/>
        <p:txBody>
          <a:bodyPr/>
          <a:lstStyle/>
          <a:p>
            <a:pPr marL="940479" indent="-940479" defTabSz="2507943" fontAlgn="auto">
              <a:spcAft>
                <a:spcPts val="0"/>
              </a:spcAft>
              <a:buFont typeface="Arial" pitchFamily="34" charset="0"/>
              <a:buNone/>
              <a:defRPr/>
            </a:pPr>
            <a:endParaRPr lang="en-US"/>
          </a:p>
        </p:txBody>
      </p:sp>
      <p:sp>
        <p:nvSpPr>
          <p:cNvPr id="45" name="Text Placeholder 44"/>
          <p:cNvSpPr>
            <a:spLocks noGrp="1"/>
          </p:cNvSpPr>
          <p:nvPr>
            <p:ph type="body" sz="quarter" idx="137"/>
          </p:nvPr>
        </p:nvSpPr>
        <p:spPr/>
        <p:txBody>
          <a:bodyPr/>
          <a:lstStyle/>
          <a:p>
            <a:pPr marL="940479" indent="-940479" defTabSz="2507943" fontAlgn="auto">
              <a:spcAft>
                <a:spcPts val="0"/>
              </a:spcAft>
              <a:buFont typeface="Arial" pitchFamily="34" charset="0"/>
              <a:buNone/>
              <a:defRPr/>
            </a:pPr>
            <a:endParaRPr lang="en-US"/>
          </a:p>
        </p:txBody>
      </p:sp>
      <p:sp>
        <p:nvSpPr>
          <p:cNvPr id="46" name="Text Placeholder 45"/>
          <p:cNvSpPr>
            <a:spLocks noGrp="1"/>
          </p:cNvSpPr>
          <p:nvPr>
            <p:ph type="body" sz="quarter" idx="138"/>
          </p:nvPr>
        </p:nvSpPr>
        <p:spPr/>
        <p:txBody>
          <a:bodyPr/>
          <a:lstStyle/>
          <a:p>
            <a:pPr marL="940479" indent="-940479" defTabSz="2507943" fontAlgn="auto">
              <a:spcAft>
                <a:spcPts val="0"/>
              </a:spcAft>
              <a:buFont typeface="Arial" pitchFamily="34" charset="0"/>
              <a:buNone/>
              <a:defRPr/>
            </a:pPr>
            <a:endParaRPr lang="en-US"/>
          </a:p>
        </p:txBody>
      </p:sp>
      <p:sp>
        <p:nvSpPr>
          <p:cNvPr id="47" name="Text Placeholder 46"/>
          <p:cNvSpPr>
            <a:spLocks noGrp="1"/>
          </p:cNvSpPr>
          <p:nvPr>
            <p:ph type="body" sz="quarter" idx="139"/>
          </p:nvPr>
        </p:nvSpPr>
        <p:spPr/>
        <p:txBody>
          <a:bodyPr/>
          <a:lstStyle/>
          <a:p>
            <a:pPr marL="940479" indent="-940479" defTabSz="2507943" fontAlgn="auto">
              <a:spcAft>
                <a:spcPts val="0"/>
              </a:spcAft>
              <a:buFont typeface="Arial" pitchFamily="34" charset="0"/>
              <a:buNone/>
              <a:defRPr/>
            </a:pPr>
            <a:endParaRPr lang="en-US"/>
          </a:p>
        </p:txBody>
      </p:sp>
      <p:sp>
        <p:nvSpPr>
          <p:cNvPr id="48" name="Text Placeholder 47"/>
          <p:cNvSpPr>
            <a:spLocks noGrp="1"/>
          </p:cNvSpPr>
          <p:nvPr>
            <p:ph type="body" sz="quarter" idx="140"/>
          </p:nvPr>
        </p:nvSpPr>
        <p:spPr/>
        <p:txBody>
          <a:bodyPr/>
          <a:lstStyle/>
          <a:p>
            <a:pPr marL="940479" indent="-940479" defTabSz="2507943" fontAlgn="auto">
              <a:spcAft>
                <a:spcPts val="0"/>
              </a:spcAft>
              <a:buFont typeface="Arial" pitchFamily="34" charset="0"/>
              <a:buNone/>
              <a:defRPr/>
            </a:pPr>
            <a:endParaRPr lang="en-US"/>
          </a:p>
        </p:txBody>
      </p:sp>
      <p:sp>
        <p:nvSpPr>
          <p:cNvPr id="49" name="Text Placeholder 48"/>
          <p:cNvSpPr>
            <a:spLocks noGrp="1"/>
          </p:cNvSpPr>
          <p:nvPr>
            <p:ph type="body" sz="quarter" idx="141"/>
          </p:nvPr>
        </p:nvSpPr>
        <p:spPr/>
        <p:txBody>
          <a:bodyPr/>
          <a:lstStyle/>
          <a:p>
            <a:pPr marL="940479" indent="-940479" defTabSz="2507943" fontAlgn="auto">
              <a:spcAft>
                <a:spcPts val="0"/>
              </a:spcAft>
              <a:buFont typeface="Arial" pitchFamily="34" charset="0"/>
              <a:buNone/>
              <a:defRPr/>
            </a:pPr>
            <a:endParaRPr lang="en-US"/>
          </a:p>
        </p:txBody>
      </p:sp>
      <p:sp>
        <p:nvSpPr>
          <p:cNvPr id="50" name="Text Placeholder 49"/>
          <p:cNvSpPr>
            <a:spLocks noGrp="1"/>
          </p:cNvSpPr>
          <p:nvPr>
            <p:ph type="body" sz="quarter" idx="142"/>
          </p:nvPr>
        </p:nvSpPr>
        <p:spPr/>
        <p:txBody>
          <a:bodyPr/>
          <a:lstStyle/>
          <a:p>
            <a:pPr marL="940479" indent="-940479" defTabSz="2507943" fontAlgn="auto">
              <a:spcAft>
                <a:spcPts val="0"/>
              </a:spcAft>
              <a:buFont typeface="Arial" pitchFamily="34" charset="0"/>
              <a:buNone/>
              <a:defRPr/>
            </a:pPr>
            <a:endParaRPr lang="en-US"/>
          </a:p>
        </p:txBody>
      </p:sp>
      <p:sp>
        <p:nvSpPr>
          <p:cNvPr id="51" name="Text Placeholder 50"/>
          <p:cNvSpPr>
            <a:spLocks noGrp="1"/>
          </p:cNvSpPr>
          <p:nvPr>
            <p:ph type="body" sz="quarter" idx="143"/>
          </p:nvPr>
        </p:nvSpPr>
        <p:spPr/>
        <p:txBody>
          <a:bodyPr/>
          <a:lstStyle/>
          <a:p>
            <a:pPr marL="940479" indent="-940479" defTabSz="2507943" fontAlgn="auto">
              <a:spcAft>
                <a:spcPts val="0"/>
              </a:spcAft>
              <a:buFont typeface="Arial" pitchFamily="34" charset="0"/>
              <a:buNone/>
              <a:defRPr/>
            </a:pPr>
            <a:endParaRPr lang="en-US"/>
          </a:p>
        </p:txBody>
      </p:sp>
      <p:sp>
        <p:nvSpPr>
          <p:cNvPr id="52" name="Text Placeholder 51"/>
          <p:cNvSpPr>
            <a:spLocks noGrp="1"/>
          </p:cNvSpPr>
          <p:nvPr>
            <p:ph type="body" sz="quarter" idx="144"/>
          </p:nvPr>
        </p:nvSpPr>
        <p:spPr/>
        <p:txBody>
          <a:bodyPr/>
          <a:lstStyle/>
          <a:p>
            <a:pPr marL="940479" indent="-940479" defTabSz="2507943" fontAlgn="auto">
              <a:spcAft>
                <a:spcPts val="0"/>
              </a:spcAft>
              <a:buFont typeface="Arial" pitchFamily="34" charset="0"/>
              <a:buNone/>
              <a:defRPr/>
            </a:pPr>
            <a:endParaRPr lang="en-US"/>
          </a:p>
        </p:txBody>
      </p:sp>
      <p:sp>
        <p:nvSpPr>
          <p:cNvPr id="53" name="Text Placeholder 52"/>
          <p:cNvSpPr>
            <a:spLocks noGrp="1"/>
          </p:cNvSpPr>
          <p:nvPr>
            <p:ph type="body" sz="quarter" idx="145"/>
          </p:nvPr>
        </p:nvSpPr>
        <p:spPr/>
        <p:txBody>
          <a:bodyPr/>
          <a:lstStyle/>
          <a:p>
            <a:pPr marL="940479" indent="-940479" defTabSz="2507943" fontAlgn="auto">
              <a:spcAft>
                <a:spcPts val="0"/>
              </a:spcAft>
              <a:buFont typeface="Arial" pitchFamily="34" charset="0"/>
              <a:buNone/>
              <a:defRPr/>
            </a:pPr>
            <a:endParaRPr lang="en-US"/>
          </a:p>
        </p:txBody>
      </p:sp>
      <p:sp>
        <p:nvSpPr>
          <p:cNvPr id="54" name="Text Placeholder 53"/>
          <p:cNvSpPr>
            <a:spLocks noGrp="1"/>
          </p:cNvSpPr>
          <p:nvPr>
            <p:ph type="body" sz="quarter" idx="146"/>
          </p:nvPr>
        </p:nvSpPr>
        <p:spPr/>
        <p:txBody>
          <a:bodyPr/>
          <a:lstStyle/>
          <a:p>
            <a:pPr marL="940479" indent="-940479" defTabSz="2507943" fontAlgn="auto">
              <a:spcAft>
                <a:spcPts val="0"/>
              </a:spcAft>
              <a:buFont typeface="Arial" pitchFamily="34" charset="0"/>
              <a:buNone/>
              <a:defRPr/>
            </a:pPr>
            <a:endParaRPr lang="en-US"/>
          </a:p>
        </p:txBody>
      </p:sp>
      <p:sp>
        <p:nvSpPr>
          <p:cNvPr id="55" name="Text Placeholder 54"/>
          <p:cNvSpPr>
            <a:spLocks noGrp="1"/>
          </p:cNvSpPr>
          <p:nvPr>
            <p:ph type="body" sz="quarter" idx="147"/>
          </p:nvPr>
        </p:nvSpPr>
        <p:spPr/>
        <p:txBody>
          <a:bodyPr/>
          <a:lstStyle/>
          <a:p>
            <a:pPr marL="940479" indent="-940479" defTabSz="2507943" fontAlgn="auto">
              <a:spcAft>
                <a:spcPts val="0"/>
              </a:spcAft>
              <a:buFont typeface="Arial" pitchFamily="34" charset="0"/>
              <a:buNone/>
              <a:defRPr/>
            </a:pPr>
            <a:endParaRPr lang="en-US"/>
          </a:p>
        </p:txBody>
      </p:sp>
      <p:sp>
        <p:nvSpPr>
          <p:cNvPr id="56" name="Text Placeholder 55"/>
          <p:cNvSpPr>
            <a:spLocks noGrp="1"/>
          </p:cNvSpPr>
          <p:nvPr>
            <p:ph type="body" sz="quarter" idx="148"/>
          </p:nvPr>
        </p:nvSpPr>
        <p:spPr/>
        <p:txBody>
          <a:bodyPr/>
          <a:lstStyle/>
          <a:p>
            <a:pPr marL="940479" indent="-940479" defTabSz="2507943" fontAlgn="auto">
              <a:spcAft>
                <a:spcPts val="0"/>
              </a:spcAft>
              <a:buFont typeface="Arial" pitchFamily="34" charset="0"/>
              <a:buNone/>
              <a:defRPr/>
            </a:pPr>
            <a:endParaRPr lang="en-US"/>
          </a:p>
        </p:txBody>
      </p:sp>
      <p:sp>
        <p:nvSpPr>
          <p:cNvPr id="57" name="Text Placeholder 56"/>
          <p:cNvSpPr>
            <a:spLocks noGrp="1"/>
          </p:cNvSpPr>
          <p:nvPr>
            <p:ph type="body" sz="quarter" idx="149"/>
          </p:nvPr>
        </p:nvSpPr>
        <p:spPr/>
        <p:txBody>
          <a:bodyPr/>
          <a:lstStyle/>
          <a:p>
            <a:pPr marL="940479" indent="-940479" defTabSz="2507943" fontAlgn="auto">
              <a:spcAft>
                <a:spcPts val="0"/>
              </a:spcAft>
              <a:buFont typeface="Arial" pitchFamily="34" charset="0"/>
              <a:buNone/>
              <a:defRPr/>
            </a:pPr>
            <a:endParaRPr lang="en-US"/>
          </a:p>
        </p:txBody>
      </p:sp>
      <p:sp>
        <p:nvSpPr>
          <p:cNvPr id="58" name="Rectangle 57">
            <a:extLst>
              <a:ext uri="{FF2B5EF4-FFF2-40B4-BE49-F238E27FC236}">
                <a16:creationId xmlns="" xmlns:a16="http://schemas.microsoft.com/office/drawing/2014/main" id="{0D201DE9-BA93-9545-9B57-0AF3741D6DDE}"/>
              </a:ext>
            </a:extLst>
          </p:cNvPr>
          <p:cNvSpPr/>
          <p:nvPr/>
        </p:nvSpPr>
        <p:spPr>
          <a:xfrm>
            <a:off x="580431" y="413422"/>
            <a:ext cx="26273778" cy="2370782"/>
          </a:xfrm>
          <a:prstGeom prst="rect">
            <a:avLst/>
          </a:prstGeom>
        </p:spPr>
        <p:txBody>
          <a:bodyPr wrap="square" lIns="31373" tIns="15687" rIns="31373" bIns="15687">
            <a:spAutoFit/>
          </a:bodyPr>
          <a:lstStyle/>
          <a:p>
            <a:pPr algn="ctr"/>
            <a:r>
              <a:rPr lang="en-US" sz="4000" b="1" dirty="0"/>
              <a:t>Wirelessly Powered, Battery-Free, Peripheral Nerve Stimulation of the </a:t>
            </a:r>
            <a:r>
              <a:rPr lang="en-US" sz="4000" b="1" dirty="0" err="1"/>
              <a:t>Genicular</a:t>
            </a:r>
            <a:r>
              <a:rPr lang="en-US" sz="4000" b="1" dirty="0"/>
              <a:t> Nerves for the Treatment of Bilateral Osteoarthritic Knee Pain</a:t>
            </a:r>
            <a:endParaRPr lang="en-US" sz="4000" dirty="0">
              <a:latin typeface="Trebuchet MS"/>
              <a:cs typeface="Trebuchet MS"/>
            </a:endParaRPr>
          </a:p>
          <a:p>
            <a:pPr algn="ctr"/>
            <a:r>
              <a:rPr lang="en-US" sz="2400" b="1" dirty="0">
                <a:latin typeface="Trebuchet MS"/>
                <a:cs typeface="Trebuchet MS"/>
              </a:rPr>
              <a:t>Jose Medina-Sanchez</a:t>
            </a:r>
            <a:r>
              <a:rPr lang="en-US" sz="2400" b="1" baseline="30000" dirty="0">
                <a:latin typeface="Trebuchet MS"/>
                <a:cs typeface="Trebuchet MS"/>
              </a:rPr>
              <a:t>1</a:t>
            </a:r>
            <a:r>
              <a:rPr lang="en-US" sz="2400" b="1" dirty="0">
                <a:latin typeface="Trebuchet MS"/>
                <a:cs typeface="Trebuchet MS"/>
              </a:rPr>
              <a:t>, Niek Vanquathem</a:t>
            </a:r>
            <a:r>
              <a:rPr lang="en-US" sz="2400" b="1" baseline="30000" dirty="0">
                <a:latin typeface="Trebuchet MS"/>
                <a:cs typeface="Trebuchet MS"/>
              </a:rPr>
              <a:t>2</a:t>
            </a:r>
            <a:endParaRPr lang="en-US" sz="2400" b="1" dirty="0">
              <a:latin typeface="Trebuchet MS"/>
              <a:cs typeface="Trebuchet MS"/>
            </a:endParaRPr>
          </a:p>
          <a:p>
            <a:pPr algn="ctr"/>
            <a:r>
              <a:rPr lang="en-US" sz="2400" b="1" i="1" baseline="30000" dirty="0">
                <a:latin typeface="Trebuchet MS"/>
                <a:cs typeface="Trebuchet MS"/>
              </a:rPr>
              <a:t>1</a:t>
            </a:r>
            <a:r>
              <a:rPr lang="en-US" sz="2400" b="1" i="1" dirty="0">
                <a:latin typeface="Trebuchet MS"/>
                <a:cs typeface="Trebuchet MS"/>
              </a:rPr>
              <a:t>Florida Pain relief Group, </a:t>
            </a:r>
            <a:r>
              <a:rPr lang="en-US" sz="2400" b="1" i="1" baseline="30000" dirty="0">
                <a:latin typeface="Trebuchet MS"/>
                <a:cs typeface="Trebuchet MS"/>
              </a:rPr>
              <a:t>2</a:t>
            </a:r>
            <a:r>
              <a:rPr lang="en-US" sz="2400" b="1" i="1" dirty="0">
                <a:latin typeface="Trebuchet MS"/>
                <a:cs typeface="Trebuchet MS"/>
              </a:rPr>
              <a:t>S</a:t>
            </a:r>
            <a:r>
              <a:rPr lang="de-DE" sz="2400" b="1" i="1" dirty="0" err="1">
                <a:latin typeface="Trebuchet MS"/>
                <a:cs typeface="Trebuchet MS"/>
              </a:rPr>
              <a:t>timwave</a:t>
            </a:r>
            <a:r>
              <a:rPr lang="de-DE" sz="2400" b="1" i="1" dirty="0">
                <a:latin typeface="Trebuchet MS"/>
                <a:cs typeface="Trebuchet MS"/>
              </a:rPr>
              <a:t> Technologies, USA </a:t>
            </a:r>
          </a:p>
          <a:p>
            <a:pPr algn="ctr"/>
            <a:endParaRPr lang="de-DE" sz="2400" i="1" dirty="0">
              <a:latin typeface="Trebuchet MS"/>
              <a:cs typeface="Trebuchet MS"/>
            </a:endParaRPr>
          </a:p>
        </p:txBody>
      </p:sp>
      <p:sp>
        <p:nvSpPr>
          <p:cNvPr id="67" name="Text Placeholder 14"/>
          <p:cNvSpPr txBox="1">
            <a:spLocks/>
          </p:cNvSpPr>
          <p:nvPr/>
        </p:nvSpPr>
        <p:spPr bwMode="auto">
          <a:xfrm>
            <a:off x="20629571" y="6815991"/>
            <a:ext cx="6279386" cy="41054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130622" rIns="130622" bIns="130622" numCol="1" anchor="t" anchorCtr="0" compatLnSpc="1">
            <a:prstTxWarp prst="textNoShape">
              <a:avLst/>
            </a:prstTxWarp>
            <a:spAutoFit/>
          </a:bodyPr>
          <a:lstStyle>
            <a:lvl1pPr marL="0" indent="0" algn="l" defTabSz="2506663" rtl="0" eaLnBrk="1" fontAlgn="base" hangingPunct="1">
              <a:spcBef>
                <a:spcPct val="20000"/>
              </a:spcBef>
              <a:spcAft>
                <a:spcPct val="0"/>
              </a:spcAft>
              <a:buFont typeface="Arial" charset="0"/>
              <a:buNone/>
              <a:defRPr sz="1400" kern="1200">
                <a:solidFill>
                  <a:schemeClr val="tx1"/>
                </a:solidFill>
                <a:latin typeface="Trebuchet MS" pitchFamily="34" charset="0"/>
                <a:ea typeface="+mn-ea"/>
                <a:cs typeface="+mn-cs"/>
              </a:defRPr>
            </a:lvl1pPr>
            <a:lvl2pPr marL="849043"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75598"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3pPr>
            <a:lvl4pPr marL="1534809" indent="-359211"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4pPr>
            <a:lvl5pPr marL="1796053" indent="-261244"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lgn="just">
              <a:lnSpc>
                <a:spcPts val="2300"/>
              </a:lnSpc>
            </a:pPr>
            <a:r>
              <a:rPr lang="en-US" sz="2200" dirty="0"/>
              <a:t>The </a:t>
            </a:r>
            <a:r>
              <a:rPr lang="en-US" sz="2200" smtClean="0"/>
              <a:t>StimQ </a:t>
            </a:r>
            <a:r>
              <a:rPr lang="en-US" sz="2200" dirty="0"/>
              <a:t>PNS System (Fig. 2) utilizes wireless technology. Each electrode array contains four or eight contacts (1.3 mm in diameter with 4 mm spacing) with embedded electronics and a separate, mated receiver component. A small, externally, wearable, rechargeable transmitter attached to a transmitting antenna worn in clothing provides the energy to power the implanted device wirelessly through the skin. The device uses pulsed electrical current to create an electrical field that acts on nerves to inhibit the transmission of pain signals to the brain. </a:t>
            </a:r>
          </a:p>
        </p:txBody>
      </p:sp>
      <p:sp>
        <p:nvSpPr>
          <p:cNvPr id="76" name="Text Placeholder 12"/>
          <p:cNvSpPr>
            <a:spLocks noGrp="1"/>
          </p:cNvSpPr>
          <p:nvPr>
            <p:ph type="body" sz="quarter" idx="24"/>
          </p:nvPr>
        </p:nvSpPr>
        <p:spPr>
          <a:xfrm>
            <a:off x="13908484" y="12625561"/>
            <a:ext cx="6286500" cy="474850"/>
          </a:xfrm>
        </p:spPr>
        <p:txBody>
          <a:bodyPr/>
          <a:lstStyle/>
          <a:p>
            <a:pPr marL="940479" indent="-940479" defTabSz="2507943" fontAlgn="auto">
              <a:spcAft>
                <a:spcPts val="0"/>
              </a:spcAft>
              <a:buFont typeface="Arial" pitchFamily="34" charset="0"/>
              <a:buNone/>
              <a:defRPr/>
            </a:pPr>
            <a:r>
              <a:rPr lang="en-US" sz="2400" dirty="0"/>
              <a:t>Discussion</a:t>
            </a:r>
          </a:p>
        </p:txBody>
      </p:sp>
      <p:sp>
        <p:nvSpPr>
          <p:cNvPr id="77" name="Text Placeholder 16"/>
          <p:cNvSpPr>
            <a:spLocks noGrp="1"/>
          </p:cNvSpPr>
          <p:nvPr>
            <p:ph type="body" sz="quarter" idx="28"/>
          </p:nvPr>
        </p:nvSpPr>
        <p:spPr bwMode="auto">
          <a:xfrm>
            <a:off x="13870888" y="12625561"/>
            <a:ext cx="6282531" cy="645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endParaRPr lang="de-DE" sz="800" dirty="0">
              <a:latin typeface="Arial"/>
              <a:cs typeface="Arial"/>
            </a:endParaRPr>
          </a:p>
          <a:p>
            <a:endParaRPr lang="en-US" altLang="en-US" dirty="0"/>
          </a:p>
        </p:txBody>
      </p:sp>
      <p:sp>
        <p:nvSpPr>
          <p:cNvPr id="78" name="Rechteck 73">
            <a:extLst>
              <a:ext uri="{FF2B5EF4-FFF2-40B4-BE49-F238E27FC236}">
                <a16:creationId xmlns="" xmlns:a16="http://schemas.microsoft.com/office/drawing/2014/main" id="{F5FA3F28-68EE-7D4F-80F4-ECCF8C349F60}"/>
              </a:ext>
            </a:extLst>
          </p:cNvPr>
          <p:cNvSpPr/>
          <p:nvPr/>
        </p:nvSpPr>
        <p:spPr>
          <a:xfrm>
            <a:off x="20629571" y="10901145"/>
            <a:ext cx="6137879" cy="247124"/>
          </a:xfrm>
          <a:prstGeom prst="rect">
            <a:avLst/>
          </a:prstGeom>
        </p:spPr>
        <p:txBody>
          <a:bodyPr wrap="square" lIns="31373" tIns="15687" rIns="31373" bIns="15687">
            <a:spAutoFit/>
          </a:bodyPr>
          <a:lstStyle/>
          <a:p>
            <a:pPr algn="ctr"/>
            <a:r>
              <a:rPr lang="en-US" sz="1400" b="1" dirty="0">
                <a:latin typeface="Arial"/>
                <a:cs typeface="Arial"/>
              </a:rPr>
              <a:t>Fig. 2: Device Components</a:t>
            </a:r>
            <a:endParaRPr lang="de-DE" sz="1400" b="1" dirty="0">
              <a:latin typeface="Arial"/>
              <a:cs typeface="Arial"/>
            </a:endParaRPr>
          </a:p>
        </p:txBody>
      </p:sp>
      <p:sp>
        <p:nvSpPr>
          <p:cNvPr id="93" name="Text Placeholder 16"/>
          <p:cNvSpPr>
            <a:spLocks noGrp="1"/>
          </p:cNvSpPr>
          <p:nvPr>
            <p:ph type="body" sz="quarter" idx="28"/>
          </p:nvPr>
        </p:nvSpPr>
        <p:spPr bwMode="auto">
          <a:xfrm>
            <a:off x="13884668" y="2854160"/>
            <a:ext cx="6282531" cy="14825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endParaRPr lang="en-US" sz="2400" dirty="0"/>
          </a:p>
          <a:p>
            <a:pPr algn="just"/>
            <a:endParaRPr lang="en-US" sz="2400" dirty="0"/>
          </a:p>
          <a:p>
            <a:pPr algn="just"/>
            <a:endParaRPr lang="de-DE" sz="800" dirty="0">
              <a:latin typeface="Arial"/>
              <a:cs typeface="Arial"/>
            </a:endParaRPr>
          </a:p>
          <a:p>
            <a:endParaRPr lang="en-US" altLang="en-US" dirty="0"/>
          </a:p>
        </p:txBody>
      </p:sp>
      <p:sp>
        <p:nvSpPr>
          <p:cNvPr id="63" name="Text Placeholder 9"/>
          <p:cNvSpPr>
            <a:spLocks noGrp="1"/>
          </p:cNvSpPr>
          <p:nvPr>
            <p:ph type="body" sz="quarter" idx="21"/>
          </p:nvPr>
        </p:nvSpPr>
        <p:spPr bwMode="auto">
          <a:xfrm>
            <a:off x="542481" y="10454171"/>
            <a:ext cx="6280546" cy="44781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200" dirty="0"/>
              <a:t>A 71-</a:t>
            </a:r>
            <a:r>
              <a:rPr lang="en-US" sz="2200" dirty="0">
                <a:solidFill>
                  <a:srgbClr val="000000"/>
                </a:solidFill>
              </a:rPr>
              <a:t>year-old female presented with constant dull/aching/sharp pain in bilateral left &gt;right knees</a:t>
            </a:r>
            <a:r>
              <a:rPr lang="en-US" sz="2200" dirty="0" smtClean="0">
                <a:solidFill>
                  <a:srgbClr val="000000"/>
                </a:solidFill>
              </a:rPr>
              <a:t>. The </a:t>
            </a:r>
            <a:r>
              <a:rPr lang="en-US" sz="2200" dirty="0">
                <a:solidFill>
                  <a:srgbClr val="000000"/>
                </a:solidFill>
              </a:rPr>
              <a:t>pain worsened with standing, walking and exercising. The pain was relieved with rest, relaxation and pain medication. The patient was diagnosed with bilateral primary osteoarthritis. Intra-articular injections were successful in relieving her knee pain, but the effects were temporary. The patient was offered a chance to trial a wireless peripheral nerve stimulator system for the treatment of her left knee.</a:t>
            </a:r>
          </a:p>
        </p:txBody>
      </p:sp>
      <p:sp>
        <p:nvSpPr>
          <p:cNvPr id="66" name="Rechteck 73">
            <a:extLst>
              <a:ext uri="{FF2B5EF4-FFF2-40B4-BE49-F238E27FC236}">
                <a16:creationId xmlns="" xmlns:a16="http://schemas.microsoft.com/office/drawing/2014/main" id="{F5FA3F28-68EE-7D4F-80F4-ECCF8C349F60}"/>
              </a:ext>
            </a:extLst>
          </p:cNvPr>
          <p:cNvSpPr/>
          <p:nvPr/>
        </p:nvSpPr>
        <p:spPr>
          <a:xfrm>
            <a:off x="13904515" y="3048598"/>
            <a:ext cx="6137879" cy="462568"/>
          </a:xfrm>
          <a:prstGeom prst="rect">
            <a:avLst/>
          </a:prstGeom>
        </p:spPr>
        <p:txBody>
          <a:bodyPr wrap="square" lIns="31373" tIns="15687" rIns="31373" bIns="15687">
            <a:spAutoFit/>
          </a:bodyPr>
          <a:lstStyle/>
          <a:p>
            <a:pPr algn="ctr"/>
            <a:r>
              <a:rPr lang="en-US" sz="1400" b="1" dirty="0">
                <a:latin typeface="Arial"/>
                <a:cs typeface="Arial"/>
              </a:rPr>
              <a:t>Fig. 1: Image showing the </a:t>
            </a:r>
            <a:r>
              <a:rPr lang="en-US" sz="1400" b="1" dirty="0" err="1">
                <a:latin typeface="Arial"/>
                <a:cs typeface="Arial"/>
              </a:rPr>
              <a:t>quadripolar</a:t>
            </a:r>
            <a:r>
              <a:rPr lang="en-US" sz="1400" b="1" dirty="0">
                <a:latin typeface="Arial"/>
                <a:cs typeface="Arial"/>
              </a:rPr>
              <a:t> electrode arrays at the left </a:t>
            </a:r>
            <a:r>
              <a:rPr lang="en-US" sz="1400" b="1" dirty="0" err="1">
                <a:latin typeface="Arial"/>
                <a:cs typeface="Arial"/>
              </a:rPr>
              <a:t>infrapatellar</a:t>
            </a:r>
            <a:r>
              <a:rPr lang="en-US" sz="1400" b="1" dirty="0">
                <a:latin typeface="Arial"/>
                <a:cs typeface="Arial"/>
              </a:rPr>
              <a:t> saphenous and superior medial </a:t>
            </a:r>
            <a:r>
              <a:rPr lang="en-US" sz="1400" b="1" dirty="0" err="1">
                <a:latin typeface="Arial"/>
                <a:cs typeface="Arial"/>
              </a:rPr>
              <a:t>genicular</a:t>
            </a:r>
            <a:r>
              <a:rPr lang="en-US" sz="1400" b="1" dirty="0">
                <a:latin typeface="Arial"/>
                <a:cs typeface="Arial"/>
              </a:rPr>
              <a:t> nerve</a:t>
            </a:r>
            <a:endParaRPr lang="de-DE" sz="1400" b="1" dirty="0">
              <a:latin typeface="Arial"/>
              <a:cs typeface="Arial"/>
            </a:endParaRPr>
          </a:p>
        </p:txBody>
      </p:sp>
      <p:sp>
        <p:nvSpPr>
          <p:cNvPr id="6" name="Picture Placeholder 5"/>
          <p:cNvSpPr>
            <a:spLocks noGrp="1"/>
          </p:cNvSpPr>
          <p:nvPr>
            <p:ph type="pic" sz="quarter" idx="135"/>
          </p:nvPr>
        </p:nvSpPr>
        <p:spPr/>
      </p:sp>
      <p:pic>
        <p:nvPicPr>
          <p:cNvPr id="9" name="Picture 8" descr="Untitl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61734" y="3572721"/>
            <a:ext cx="2610886" cy="5063279"/>
          </a:xfrm>
          <a:prstGeom prst="rect">
            <a:avLst/>
          </a:prstGeom>
        </p:spPr>
      </p:pic>
      <p:pic>
        <p:nvPicPr>
          <p:cNvPr id="12" name="Picture 11" descr="Unknown-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71677" y="11299198"/>
            <a:ext cx="6364621" cy="3400140"/>
          </a:xfrm>
          <a:prstGeom prst="rect">
            <a:avLst/>
          </a:prstGeom>
        </p:spPr>
      </p:pic>
      <p:sp>
        <p:nvSpPr>
          <p:cNvPr id="68" name="Text Placeholder 16"/>
          <p:cNvSpPr>
            <a:spLocks noGrp="1"/>
          </p:cNvSpPr>
          <p:nvPr>
            <p:ph type="body" sz="quarter" idx="28"/>
          </p:nvPr>
        </p:nvSpPr>
        <p:spPr bwMode="auto">
          <a:xfrm>
            <a:off x="13912453" y="13103250"/>
            <a:ext cx="6282531" cy="29722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altLang="en-US" sz="2200" dirty="0">
                <a:solidFill>
                  <a:srgbClr val="000000"/>
                </a:solidFill>
              </a:rPr>
              <a:t>The lack of subcutaneous tissue makes it very difficult to treat chronic knee pain with PNS using conventional IPG-dependent systems and can lead to multiple complications such as erosion, infection and pocket pain. The </a:t>
            </a:r>
            <a:r>
              <a:rPr lang="en-US" altLang="en-US" sz="2200" dirty="0" err="1">
                <a:solidFill>
                  <a:srgbClr val="000000"/>
                </a:solidFill>
              </a:rPr>
              <a:t>StimQ</a:t>
            </a:r>
            <a:r>
              <a:rPr lang="en-US" altLang="en-US" sz="2200" dirty="0">
                <a:solidFill>
                  <a:srgbClr val="000000"/>
                </a:solidFill>
              </a:rPr>
              <a:t> PNS system is designed to mitigate these types of issues and facilitate PNS in areas where anatomical obstructions can be overcome. </a:t>
            </a:r>
            <a:endParaRPr lang="en-US" sz="2200" dirty="0">
              <a:solidFill>
                <a:srgbClr val="000000"/>
              </a:solidFill>
            </a:endParaRPr>
          </a:p>
        </p:txBody>
      </p:sp>
      <p:sp>
        <p:nvSpPr>
          <p:cNvPr id="69" name="Text Placeholder 9"/>
          <p:cNvSpPr>
            <a:spLocks noGrp="1"/>
          </p:cNvSpPr>
          <p:nvPr>
            <p:ph type="body" sz="quarter" idx="21"/>
          </p:nvPr>
        </p:nvSpPr>
        <p:spPr bwMode="auto">
          <a:xfrm>
            <a:off x="7239002" y="2664360"/>
            <a:ext cx="6280546" cy="135351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200" dirty="0">
                <a:latin typeface="Trebuchet MS"/>
                <a:cs typeface="Trebuchet MS"/>
              </a:rPr>
              <a:t>The first introducer was placed subcutaneously along the planned route. The 4-electrode array was inserted and placed at the left infrapatellar saphenous (IPS) nerve, distal to the medial tibial plateau. After confirming location, the steering </a:t>
            </a:r>
            <a:r>
              <a:rPr lang="en-US" sz="2200" dirty="0" err="1">
                <a:latin typeface="Trebuchet MS"/>
                <a:cs typeface="Trebuchet MS"/>
              </a:rPr>
              <a:t>stylet</a:t>
            </a:r>
            <a:r>
              <a:rPr lang="en-US" sz="2200" dirty="0">
                <a:latin typeface="Trebuchet MS"/>
                <a:cs typeface="Trebuchet MS"/>
              </a:rPr>
              <a:t> was removed from the devi</a:t>
            </a:r>
            <a:r>
              <a:rPr lang="en-US" sz="2200" dirty="0">
                <a:solidFill>
                  <a:srgbClr val="000000"/>
                </a:solidFill>
                <a:latin typeface="Trebuchet MS"/>
                <a:cs typeface="Trebuchet MS"/>
              </a:rPr>
              <a:t>ce and the receiver inserted into the inner lumen of the electrode array. A similar technique was used to position the second 4--electrode array at the left superior medial genicular nerve, proximal to the medial femoral condyle (Fig. 1). The steering </a:t>
            </a:r>
            <a:r>
              <a:rPr lang="en-US" sz="2200" dirty="0" err="1">
                <a:solidFill>
                  <a:srgbClr val="000000"/>
                </a:solidFill>
                <a:latin typeface="Trebuchet MS"/>
                <a:cs typeface="Trebuchet MS"/>
              </a:rPr>
              <a:t>stylet</a:t>
            </a:r>
            <a:r>
              <a:rPr lang="en-US" sz="2200" dirty="0">
                <a:solidFill>
                  <a:srgbClr val="000000"/>
                </a:solidFill>
                <a:latin typeface="Trebuchet MS"/>
                <a:cs typeface="Trebuchet MS"/>
              </a:rPr>
              <a:t> was removed, and the receiver inserted into the inner lumen of the electrode array. The trial stimulators were then secured with </a:t>
            </a:r>
            <a:r>
              <a:rPr lang="en-US" sz="2200" dirty="0" err="1">
                <a:solidFill>
                  <a:srgbClr val="000000"/>
                </a:solidFill>
                <a:latin typeface="Trebuchet MS"/>
                <a:cs typeface="Trebuchet MS"/>
              </a:rPr>
              <a:t>Mastisol</a:t>
            </a:r>
            <a:r>
              <a:rPr lang="en-US" sz="2200" dirty="0">
                <a:solidFill>
                  <a:srgbClr val="000000"/>
                </a:solidFill>
                <a:latin typeface="Trebuchet MS"/>
                <a:cs typeface="Trebuchet MS"/>
              </a:rPr>
              <a:t> and </a:t>
            </a:r>
            <a:r>
              <a:rPr lang="en-US" sz="2200" dirty="0" err="1">
                <a:solidFill>
                  <a:srgbClr val="000000"/>
                </a:solidFill>
                <a:latin typeface="Trebuchet MS"/>
                <a:cs typeface="Trebuchet MS"/>
              </a:rPr>
              <a:t>Steri</a:t>
            </a:r>
            <a:r>
              <a:rPr lang="en-US" sz="2200" dirty="0">
                <a:solidFill>
                  <a:srgbClr val="000000"/>
                </a:solidFill>
                <a:latin typeface="Trebuchet MS"/>
                <a:cs typeface="Trebuchet MS"/>
              </a:rPr>
              <a:t> Strips and completely covered under a sterile </a:t>
            </a:r>
            <a:r>
              <a:rPr lang="en-US" sz="2200" dirty="0" err="1">
                <a:solidFill>
                  <a:srgbClr val="000000"/>
                </a:solidFill>
                <a:latin typeface="Trebuchet MS"/>
                <a:cs typeface="Trebuchet MS"/>
              </a:rPr>
              <a:t>Tegaderm</a:t>
            </a:r>
            <a:r>
              <a:rPr lang="en-US" sz="2200" dirty="0">
                <a:solidFill>
                  <a:srgbClr val="000000"/>
                </a:solidFill>
                <a:latin typeface="Trebuchet MS"/>
                <a:cs typeface="Trebuchet MS"/>
              </a:rPr>
              <a:t>. </a:t>
            </a:r>
          </a:p>
          <a:p>
            <a:pPr algn="just"/>
            <a:r>
              <a:rPr lang="en-US" sz="2200" b="1" i="1" dirty="0">
                <a:solidFill>
                  <a:srgbClr val="000000"/>
                </a:solidFill>
              </a:rPr>
              <a:t>Permanent Implant: </a:t>
            </a:r>
            <a:r>
              <a:rPr lang="en-US" sz="2200" dirty="0">
                <a:solidFill>
                  <a:srgbClr val="000000"/>
                </a:solidFill>
              </a:rPr>
              <a:t>The trial stimulators were explanted. An incision was made and a permanent system was positioned with a technique similar to the trial procedure. After confirming location, the introducer was removed, then the steering </a:t>
            </a:r>
            <a:r>
              <a:rPr lang="en-US" sz="2200" dirty="0" err="1">
                <a:solidFill>
                  <a:srgbClr val="000000"/>
                </a:solidFill>
              </a:rPr>
              <a:t>stylet</a:t>
            </a:r>
            <a:r>
              <a:rPr lang="en-US" sz="2200" dirty="0">
                <a:solidFill>
                  <a:srgbClr val="000000"/>
                </a:solidFill>
              </a:rPr>
              <a:t> was removed from the device, and the receiver was inserted into the inner lumen of the electrode array. A receiver pocket was created, approximately 10 cm from the first marker band on the electrode array and the </a:t>
            </a:r>
            <a:r>
              <a:rPr lang="en-US" sz="2200" dirty="0" err="1">
                <a:solidFill>
                  <a:srgbClr val="000000"/>
                </a:solidFill>
              </a:rPr>
              <a:t>neurostimulator</a:t>
            </a:r>
            <a:r>
              <a:rPr lang="en-US" sz="2200" dirty="0">
                <a:solidFill>
                  <a:srgbClr val="000000"/>
                </a:solidFill>
              </a:rPr>
              <a:t> tunneled to the pocket. A knot was tied to permanently mate the receiver and electrode array.</a:t>
            </a:r>
            <a:r>
              <a:rPr lang="en-US" sz="2200" dirty="0">
                <a:solidFill>
                  <a:srgbClr val="000000"/>
                </a:solidFill>
                <a:latin typeface="Trebuchet MS"/>
                <a:cs typeface="Trebuchet MS"/>
              </a:rPr>
              <a:t> The distal portion of the stimulator was coiled, sutured to itself to eliminate any sharp ends, and then sutured to the fascia. The pocket was closed with subcutaneous and then </a:t>
            </a:r>
            <a:r>
              <a:rPr lang="en-US" sz="2200" dirty="0" err="1">
                <a:solidFill>
                  <a:srgbClr val="000000"/>
                </a:solidFill>
                <a:latin typeface="Trebuchet MS"/>
                <a:cs typeface="Trebuchet MS"/>
              </a:rPr>
              <a:t>subcuticular</a:t>
            </a:r>
            <a:r>
              <a:rPr lang="en-US" sz="2200" dirty="0">
                <a:solidFill>
                  <a:srgbClr val="000000"/>
                </a:solidFill>
                <a:latin typeface="Trebuchet MS"/>
                <a:cs typeface="Trebuchet MS"/>
              </a:rPr>
              <a:t> sutures.</a:t>
            </a:r>
            <a:r>
              <a:rPr lang="en-US" sz="2200" dirty="0">
                <a:solidFill>
                  <a:srgbClr val="000000"/>
                </a:solidFill>
              </a:rPr>
              <a:t> The patient wears the transmitter and antenna as part of a knee wrap. The external RF transmitters were programmed with a frequency of 1499 Hz, pulse width of 30 </a:t>
            </a:r>
            <a:r>
              <a:rPr lang="en-US" sz="2200" dirty="0" err="1">
                <a:solidFill>
                  <a:srgbClr val="000000"/>
                </a:solidFill>
              </a:rPr>
              <a:t>μs</a:t>
            </a:r>
            <a:r>
              <a:rPr lang="en-US" sz="2200" dirty="0">
                <a:solidFill>
                  <a:srgbClr val="000000"/>
                </a:solidFill>
              </a:rPr>
              <a:t>, and 3.0 mA.</a:t>
            </a:r>
          </a:p>
        </p:txBody>
      </p:sp>
      <p:sp>
        <p:nvSpPr>
          <p:cNvPr id="70" name="Text Placeholder 10"/>
          <p:cNvSpPr>
            <a:spLocks noGrp="1"/>
          </p:cNvSpPr>
          <p:nvPr>
            <p:ph type="body" sz="quarter" idx="22"/>
          </p:nvPr>
        </p:nvSpPr>
        <p:spPr>
          <a:xfrm>
            <a:off x="542480" y="14627234"/>
            <a:ext cx="6280547" cy="474850"/>
          </a:xfrm>
        </p:spPr>
        <p:txBody>
          <a:bodyPr/>
          <a:lstStyle/>
          <a:p>
            <a:pPr marL="940479" indent="-940479" defTabSz="2507943" fontAlgn="auto">
              <a:spcAft>
                <a:spcPts val="0"/>
              </a:spcAft>
              <a:buFont typeface="Arial" pitchFamily="34" charset="0"/>
              <a:buNone/>
              <a:defRPr/>
            </a:pPr>
            <a:r>
              <a:rPr lang="en-US" sz="2400" dirty="0"/>
              <a:t>Case Report</a:t>
            </a:r>
          </a:p>
        </p:txBody>
      </p:sp>
      <p:sp>
        <p:nvSpPr>
          <p:cNvPr id="71" name="Text Placeholder 9"/>
          <p:cNvSpPr>
            <a:spLocks noGrp="1"/>
          </p:cNvSpPr>
          <p:nvPr>
            <p:ph type="body" sz="quarter" idx="21"/>
          </p:nvPr>
        </p:nvSpPr>
        <p:spPr bwMode="auto">
          <a:xfrm>
            <a:off x="542480" y="15039228"/>
            <a:ext cx="6280546" cy="13157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740"/>
              </a:lnSpc>
            </a:pPr>
            <a:r>
              <a:rPr lang="en-US" sz="2200" b="1" i="1" dirty="0"/>
              <a:t>Trial:</a:t>
            </a:r>
            <a:r>
              <a:rPr lang="en-US" sz="2200" b="1" dirty="0"/>
              <a:t> </a:t>
            </a:r>
            <a:r>
              <a:rPr lang="en-US" sz="2200" dirty="0">
                <a:latin typeface="Trebuchet MS"/>
                <a:cs typeface="Trebuchet MS"/>
              </a:rPr>
              <a:t>Ultrasound, palpation and fluoroscopy were used to plan the introducer entry point and route for two trial stimulators. </a:t>
            </a:r>
            <a:endParaRPr lang="en-US" sz="2200" dirty="0"/>
          </a:p>
        </p:txBody>
      </p:sp>
    </p:spTree>
  </p:cSld>
  <p:clrMapOvr>
    <a:masterClrMapping/>
  </p:clrMapOvr>
</p:sld>
</file>

<file path=ppt/theme/theme1.xml><?xml version="1.0" encoding="utf-8"?>
<a:theme xmlns:a="http://schemas.openxmlformats.org/drawingml/2006/main" name="PosterPresentations.com-42x60-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Highligh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5470E6FB40ACC458364C680A060FE27" ma:contentTypeVersion="2" ma:contentTypeDescription="Crie um novo documento." ma:contentTypeScope="" ma:versionID="686e953ce5fa5551869241b13e651143">
  <xsd:schema xmlns:xsd="http://www.w3.org/2001/XMLSchema" xmlns:xs="http://www.w3.org/2001/XMLSchema" xmlns:p="http://schemas.microsoft.com/office/2006/metadata/properties" xmlns:ns2="2dd5f29f-9cd2-4595-9bc3-e0e94c29423f" targetNamespace="http://schemas.microsoft.com/office/2006/metadata/properties" ma:root="true" ma:fieldsID="20edbc41168ef21b0d0646c15c519a88" ns2:_="">
    <xsd:import namespace="2dd5f29f-9cd2-4595-9bc3-e0e94c29423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5f29f-9cd2-4595-9bc3-e0e94c2942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507C89-7E9E-441E-8D47-DD2DA72C87CD}"/>
</file>

<file path=customXml/itemProps2.xml><?xml version="1.0" encoding="utf-8"?>
<ds:datastoreItem xmlns:ds="http://schemas.openxmlformats.org/officeDocument/2006/customXml" ds:itemID="{ACB4D706-8853-4619-BD32-A248C99B4988}"/>
</file>

<file path=customXml/itemProps3.xml><?xml version="1.0" encoding="utf-8"?>
<ds:datastoreItem xmlns:ds="http://schemas.openxmlformats.org/officeDocument/2006/customXml" ds:itemID="{2289928A-6C22-4F8D-932C-07F57DF0E9DC}"/>
</file>

<file path=docProps/app.xml><?xml version="1.0" encoding="utf-8"?>
<Properties xmlns="http://schemas.openxmlformats.org/officeDocument/2006/extended-properties" xmlns:vt="http://schemas.openxmlformats.org/officeDocument/2006/docPropsVTypes">
  <Template>PosterPresentations.com-42x60-Template</Template>
  <TotalTime>4598</TotalTime>
  <Words>930</Words>
  <Application>Microsoft Macintosh PowerPoint</Application>
  <PresentationFormat>Custom</PresentationFormat>
  <Paragraphs>27</Paragraphs>
  <Slides>1</Slides>
  <Notes>1</Notes>
  <HiddenSlides>0</HiddenSlides>
  <MMClips>0</MMClips>
  <ScaleCrop>false</ScaleCrop>
  <HeadingPairs>
    <vt:vector size="4" baseType="variant">
      <vt:variant>
        <vt:lpstr>Theme</vt:lpstr>
      </vt:variant>
      <vt:variant>
        <vt:i4>4</vt:i4>
      </vt:variant>
      <vt:variant>
        <vt:lpstr>Slide Titles</vt:lpstr>
      </vt:variant>
      <vt:variant>
        <vt:i4>1</vt:i4>
      </vt:variant>
    </vt:vector>
  </HeadingPairs>
  <TitlesOfParts>
    <vt:vector size="5" baseType="lpstr">
      <vt:lpstr>PosterPresentations.com-42x60-Template</vt:lpstr>
      <vt:lpstr>1_Classic 3 Columns</vt:lpstr>
      <vt:lpstr>Classic - Wide Center</vt:lpstr>
      <vt:lpstr>Right Highlight</vt:lpstr>
      <vt:lpstr>PowerPoint Presentation</vt:lpstr>
    </vt:vector>
  </TitlesOfParts>
  <Company>University of Michigan Hospital and Health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Parag Patil</dc:creator>
  <cp:lastModifiedBy>Niek Vanquathem</cp:lastModifiedBy>
  <cp:revision>66</cp:revision>
  <dcterms:created xsi:type="dcterms:W3CDTF">2016-12-07T21:25:59Z</dcterms:created>
  <dcterms:modified xsi:type="dcterms:W3CDTF">2020-11-27T12:05:06Z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0x01010015470E6FB40ACC458364C680A060FE27</vt:lpwstr>
  </property>
</Properties>
</file>