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4.xml" ContentType="application/vnd.openxmlformats-officedocument.presentationml.slideMaster+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theme/theme5.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commentAuthors.xml" ContentType="application/vnd.openxmlformats-officedocument.presentationml.comme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 id="2147483655" r:id="rId4"/>
  </p:sldMasterIdLst>
  <p:notesMasterIdLst>
    <p:notesMasterId r:id="rId6"/>
  </p:notesMasterIdLst>
  <p:sldIdLst>
    <p:sldId id="285" r:id="rId5"/>
  </p:sldIdLst>
  <p:sldSz cx="27432000" cy="19202400"/>
  <p:notesSz cx="6858000" cy="9144000"/>
  <p:defaultTextStyle>
    <a:defPPr>
      <a:defRPr lang="en-US"/>
    </a:defPPr>
    <a:lvl1pPr algn="l" defTabSz="2506663" rtl="0" fontAlgn="base">
      <a:spcBef>
        <a:spcPct val="0"/>
      </a:spcBef>
      <a:spcAft>
        <a:spcPct val="0"/>
      </a:spcAft>
      <a:defRPr sz="4900" kern="1200">
        <a:solidFill>
          <a:schemeClr val="tx1"/>
        </a:solidFill>
        <a:latin typeface="Arial" charset="0"/>
        <a:ea typeface="+mn-ea"/>
        <a:cs typeface="Arial" charset="0"/>
      </a:defRPr>
    </a:lvl1pPr>
    <a:lvl2pPr marL="1252538" indent="-795338" algn="l" defTabSz="2506663" rtl="0" fontAlgn="base">
      <a:spcBef>
        <a:spcPct val="0"/>
      </a:spcBef>
      <a:spcAft>
        <a:spcPct val="0"/>
      </a:spcAft>
      <a:defRPr sz="4900" kern="1200">
        <a:solidFill>
          <a:schemeClr val="tx1"/>
        </a:solidFill>
        <a:latin typeface="Arial" charset="0"/>
        <a:ea typeface="+mn-ea"/>
        <a:cs typeface="Arial" charset="0"/>
      </a:defRPr>
    </a:lvl2pPr>
    <a:lvl3pPr marL="2506663" indent="-1592263" algn="l" defTabSz="2506663" rtl="0" fontAlgn="base">
      <a:spcBef>
        <a:spcPct val="0"/>
      </a:spcBef>
      <a:spcAft>
        <a:spcPct val="0"/>
      </a:spcAft>
      <a:defRPr sz="4900" kern="1200">
        <a:solidFill>
          <a:schemeClr val="tx1"/>
        </a:solidFill>
        <a:latin typeface="Arial" charset="0"/>
        <a:ea typeface="+mn-ea"/>
        <a:cs typeface="Arial" charset="0"/>
      </a:defRPr>
    </a:lvl3pPr>
    <a:lvl4pPr marL="3760788" indent="-2389188" algn="l" defTabSz="2506663" rtl="0" fontAlgn="base">
      <a:spcBef>
        <a:spcPct val="0"/>
      </a:spcBef>
      <a:spcAft>
        <a:spcPct val="0"/>
      </a:spcAft>
      <a:defRPr sz="4900" kern="1200">
        <a:solidFill>
          <a:schemeClr val="tx1"/>
        </a:solidFill>
        <a:latin typeface="Arial" charset="0"/>
        <a:ea typeface="+mn-ea"/>
        <a:cs typeface="Arial" charset="0"/>
      </a:defRPr>
    </a:lvl4pPr>
    <a:lvl5pPr marL="5014913" indent="-3186113" algn="l" defTabSz="2506663" rtl="0" fontAlgn="base">
      <a:spcBef>
        <a:spcPct val="0"/>
      </a:spcBef>
      <a:spcAft>
        <a:spcPct val="0"/>
      </a:spcAft>
      <a:defRPr sz="4900" kern="1200">
        <a:solidFill>
          <a:schemeClr val="tx1"/>
        </a:solidFill>
        <a:latin typeface="Arial" charset="0"/>
        <a:ea typeface="+mn-ea"/>
        <a:cs typeface="Arial" charset="0"/>
      </a:defRPr>
    </a:lvl5pPr>
    <a:lvl6pPr marL="2286000" algn="l" defTabSz="914400" rtl="0" eaLnBrk="1" latinLnBrk="0" hangingPunct="1">
      <a:defRPr sz="4900" kern="1200">
        <a:solidFill>
          <a:schemeClr val="tx1"/>
        </a:solidFill>
        <a:latin typeface="Arial" charset="0"/>
        <a:ea typeface="+mn-ea"/>
        <a:cs typeface="Arial" charset="0"/>
      </a:defRPr>
    </a:lvl6pPr>
    <a:lvl7pPr marL="2743200" algn="l" defTabSz="914400" rtl="0" eaLnBrk="1" latinLnBrk="0" hangingPunct="1">
      <a:defRPr sz="4900" kern="1200">
        <a:solidFill>
          <a:schemeClr val="tx1"/>
        </a:solidFill>
        <a:latin typeface="Arial" charset="0"/>
        <a:ea typeface="+mn-ea"/>
        <a:cs typeface="Arial" charset="0"/>
      </a:defRPr>
    </a:lvl7pPr>
    <a:lvl8pPr marL="3200400" algn="l" defTabSz="914400" rtl="0" eaLnBrk="1" latinLnBrk="0" hangingPunct="1">
      <a:defRPr sz="4900" kern="1200">
        <a:solidFill>
          <a:schemeClr val="tx1"/>
        </a:solidFill>
        <a:latin typeface="Arial" charset="0"/>
        <a:ea typeface="+mn-ea"/>
        <a:cs typeface="Arial" charset="0"/>
      </a:defRPr>
    </a:lvl8pPr>
    <a:lvl9pPr marL="3657600" algn="l" defTabSz="914400" rtl="0" eaLnBrk="1" latinLnBrk="0" hangingPunct="1">
      <a:defRPr sz="4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936">
          <p15:clr>
            <a:srgbClr val="A4A3A4"/>
          </p15:clr>
        </p15:guide>
        <p15:guide id="2" orient="horz" pos="168">
          <p15:clr>
            <a:srgbClr val="A4A3A4"/>
          </p15:clr>
        </p15:guide>
        <p15:guide id="3" orient="horz" pos="11760">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 lastIdx="2" clrIdx="0"/>
  <p:cmAuthor id="1" name="Unknown User1" initials="Unknown User1" lastIdx="1" clrIdx="1"/>
  <p:cmAuthor id="2" name="Unknown User2" initials="Unknown User2" lastIdx="1" clrIdx="2"/>
  <p:cmAuthor id="3" name="PosterPresentations.com - 510.649.3001"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C3F3"/>
    <a:srgbClr val="F3715B"/>
    <a:srgbClr val="E7FC60"/>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16" autoAdjust="0"/>
    <p:restoredTop sz="94593" autoAdjust="0"/>
  </p:normalViewPr>
  <p:slideViewPr>
    <p:cSldViewPr snapToGrid="0" snapToObjects="1">
      <p:cViewPr>
        <p:scale>
          <a:sx n="57" d="100"/>
          <a:sy n="57" d="100"/>
        </p:scale>
        <p:origin x="-464" y="-2392"/>
      </p:cViewPr>
      <p:guideLst>
        <p:guide orient="horz" pos="1936"/>
        <p:guide orient="horz" pos="168"/>
        <p:guide orient="horz" pos="1176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Master" Target="slideMasters/slideMaster3.xml"/><Relationship Id="rId7" Type="http://schemas.openxmlformats.org/officeDocument/2006/relationships/commentAuthors" Target="commentAuthors.xml"/><Relationship Id="rId12" Type="http://schemas.openxmlformats.org/officeDocument/2006/relationships/customXml" Target="../customXml/item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507943"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2507943" fontAlgn="auto">
              <a:spcBef>
                <a:spcPts val="0"/>
              </a:spcBef>
              <a:spcAft>
                <a:spcPts val="0"/>
              </a:spcAft>
              <a:defRPr sz="1200" smtClean="0">
                <a:latin typeface="+mn-lt"/>
                <a:cs typeface="+mn-cs"/>
              </a:defRPr>
            </a:lvl1pPr>
          </a:lstStyle>
          <a:p>
            <a:pPr>
              <a:defRPr/>
            </a:pPr>
            <a:fld id="{3A82EC9C-D195-4C8C-8C4A-B1C298522A7C}" type="datetimeFigureOut">
              <a:rPr lang="en-US"/>
              <a:pPr>
                <a:defRPr/>
              </a:pPr>
              <a:t>1/10/20</a:t>
            </a:fld>
            <a:endParaRPr lang="en-US" dirty="0"/>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2507943"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2507943" fontAlgn="auto">
              <a:spcBef>
                <a:spcPts val="0"/>
              </a:spcBef>
              <a:spcAft>
                <a:spcPts val="0"/>
              </a:spcAft>
              <a:defRPr sz="1200" smtClean="0">
                <a:latin typeface="+mn-lt"/>
                <a:cs typeface="+mn-cs"/>
              </a:defRPr>
            </a:lvl1pPr>
          </a:lstStyle>
          <a:p>
            <a:pPr>
              <a:defRPr/>
            </a:pPr>
            <a:fld id="{34305BC4-8629-42C0-BCC3-EBAF1379DEC6}" type="slidenum">
              <a:rPr lang="en-US"/>
              <a:pPr>
                <a:defRPr/>
              </a:pPr>
              <a:t>‹#›</a:t>
            </a:fld>
            <a:endParaRPr lang="en-US" dirty="0"/>
          </a:p>
        </p:txBody>
      </p:sp>
    </p:spTree>
    <p:extLst>
      <p:ext uri="{BB962C8B-B14F-4D97-AF65-F5344CB8AC3E}">
        <p14:creationId xmlns:p14="http://schemas.microsoft.com/office/powerpoint/2010/main" val="1512597454"/>
      </p:ext>
    </p:extLst>
  </p:cSld>
  <p:clrMap bg1="lt1" tx1="dk1" bg2="lt2" tx2="dk2" accent1="accent1" accent2="accent2" accent3="accent3" accent4="accent4" accent5="accent5" accent6="accent6" hlink="hlink" folHlink="folHlink"/>
  <p:notesStyle>
    <a:lvl1pPr algn="l" defTabSz="2506663" rtl="0" fontAlgn="base">
      <a:spcBef>
        <a:spcPct val="30000"/>
      </a:spcBef>
      <a:spcAft>
        <a:spcPct val="0"/>
      </a:spcAft>
      <a:defRPr sz="3300" kern="1200">
        <a:solidFill>
          <a:schemeClr val="tx1"/>
        </a:solidFill>
        <a:latin typeface="+mn-lt"/>
        <a:ea typeface="+mn-ea"/>
        <a:cs typeface="+mn-cs"/>
      </a:defRPr>
    </a:lvl1pPr>
    <a:lvl2pPr marL="1252538" algn="l" defTabSz="2506663" rtl="0" fontAlgn="base">
      <a:spcBef>
        <a:spcPct val="30000"/>
      </a:spcBef>
      <a:spcAft>
        <a:spcPct val="0"/>
      </a:spcAft>
      <a:defRPr sz="3300" kern="1200">
        <a:solidFill>
          <a:schemeClr val="tx1"/>
        </a:solidFill>
        <a:latin typeface="+mn-lt"/>
        <a:ea typeface="+mn-ea"/>
        <a:cs typeface="+mn-cs"/>
      </a:defRPr>
    </a:lvl2pPr>
    <a:lvl3pPr marL="2506663" algn="l" defTabSz="2506663" rtl="0" fontAlgn="base">
      <a:spcBef>
        <a:spcPct val="30000"/>
      </a:spcBef>
      <a:spcAft>
        <a:spcPct val="0"/>
      </a:spcAft>
      <a:defRPr sz="3300" kern="1200">
        <a:solidFill>
          <a:schemeClr val="tx1"/>
        </a:solidFill>
        <a:latin typeface="+mn-lt"/>
        <a:ea typeface="+mn-ea"/>
        <a:cs typeface="+mn-cs"/>
      </a:defRPr>
    </a:lvl3pPr>
    <a:lvl4pPr marL="3760788" algn="l" defTabSz="2506663" rtl="0" fontAlgn="base">
      <a:spcBef>
        <a:spcPct val="30000"/>
      </a:spcBef>
      <a:spcAft>
        <a:spcPct val="0"/>
      </a:spcAft>
      <a:defRPr sz="3300" kern="1200">
        <a:solidFill>
          <a:schemeClr val="tx1"/>
        </a:solidFill>
        <a:latin typeface="+mn-lt"/>
        <a:ea typeface="+mn-ea"/>
        <a:cs typeface="+mn-cs"/>
      </a:defRPr>
    </a:lvl4pPr>
    <a:lvl5pPr marL="5014913" algn="l" defTabSz="2506663" rtl="0" fontAlgn="base">
      <a:spcBef>
        <a:spcPct val="30000"/>
      </a:spcBef>
      <a:spcAft>
        <a:spcPct val="0"/>
      </a:spcAft>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defTabSz="2506663" fontAlgn="base">
              <a:spcBef>
                <a:spcPct val="0"/>
              </a:spcBef>
              <a:spcAft>
                <a:spcPct val="0"/>
              </a:spcAft>
            </a:pPr>
            <a:fld id="{9BB327CC-2F04-494A-BA08-D7C7D684E3DE}" type="slidenum">
              <a:rPr lang="en-US" altLang="en-US" sz="1200"/>
              <a:pPr defTabSz="2506663" fontAlgn="base">
                <a:spcBef>
                  <a:spcPct val="0"/>
                </a:spcBef>
                <a:spcAft>
                  <a:spcPct val="0"/>
                </a:spcAft>
              </a:pPr>
              <a:t>1</a:t>
            </a:fld>
            <a:endParaRPr lang="en-US" altLang="en-US" sz="1200"/>
          </a:p>
        </p:txBody>
      </p:sp>
    </p:spTree>
    <p:extLst>
      <p:ext uri="{BB962C8B-B14F-4D97-AF65-F5344CB8AC3E}">
        <p14:creationId xmlns:p14="http://schemas.microsoft.com/office/powerpoint/2010/main" val="352886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1" name="Text Placeholder 3"/>
          <p:cNvSpPr>
            <a:spLocks noGrp="1"/>
          </p:cNvSpPr>
          <p:nvPr>
            <p:ph type="body" sz="quarter" idx="21"/>
          </p:nvPr>
        </p:nvSpPr>
        <p:spPr>
          <a:xfrm>
            <a:off x="7241978" y="3497938"/>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2" name="Text Placeholder 5"/>
          <p:cNvSpPr>
            <a:spLocks noGrp="1"/>
          </p:cNvSpPr>
          <p:nvPr>
            <p:ph type="body" sz="quarter" idx="22"/>
          </p:nvPr>
        </p:nvSpPr>
        <p:spPr>
          <a:xfrm>
            <a:off x="7241978"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3" name="Text Placeholder 3"/>
          <p:cNvSpPr>
            <a:spLocks noGrp="1"/>
          </p:cNvSpPr>
          <p:nvPr>
            <p:ph type="body" sz="quarter" idx="23"/>
          </p:nvPr>
        </p:nvSpPr>
        <p:spPr>
          <a:xfrm>
            <a:off x="13911462" y="3502569"/>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4" name="Text Placeholder 5"/>
          <p:cNvSpPr>
            <a:spLocks noGrp="1"/>
          </p:cNvSpPr>
          <p:nvPr>
            <p:ph type="body" sz="quarter" idx="24"/>
          </p:nvPr>
        </p:nvSpPr>
        <p:spPr>
          <a:xfrm>
            <a:off x="13906500" y="3067050"/>
            <a:ext cx="6286500"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11"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0" name="Text Placeholder 3"/>
          <p:cNvSpPr>
            <a:spLocks noGrp="1"/>
          </p:cNvSpPr>
          <p:nvPr>
            <p:ph type="body" sz="quarter" idx="96"/>
          </p:nvPr>
        </p:nvSpPr>
        <p:spPr>
          <a:xfrm>
            <a:off x="565116" y="8721738"/>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03"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1"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2"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3"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4"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6"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7"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8"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9"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83"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4"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5"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6"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7"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9"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2"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5"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8"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12"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2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6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0"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1"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2"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3"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4"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5"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3307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1" y="3071681"/>
            <a:ext cx="8483204"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76461" y="10470559"/>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88800" y="10058401"/>
            <a:ext cx="8483203"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9471423" y="12427411"/>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9471423" y="12001154"/>
            <a:ext cx="848220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9476384" y="3507199"/>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9471422" y="3071681"/>
            <a:ext cx="8487172"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18372337" y="307168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18372337" y="3502569"/>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18372337" y="1003967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18369193" y="10470559"/>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18372337" y="14979650"/>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18372338" y="15410538"/>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0"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61"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3"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6"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9"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2"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7"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8"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9"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0"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3"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4"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5"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6"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7"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8"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9"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0"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1"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2"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3"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4"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5"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6"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7"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8"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9"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0"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1"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2"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3"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4"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2"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2810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7" y="3497938"/>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12724489"/>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7" y="1229360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9370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ed right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9" y="349793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8702790"/>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9" y="8290850"/>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7241978" y="13711430"/>
            <a:ext cx="1295002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7241978" y="1414231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571268" y="3502569"/>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6503655"/>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6934543"/>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667108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29" name="Rectangle 28"/>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7" name="Rectangle 33"/>
          <p:cNvSpPr>
            <a:spLocks noChangeArrowheads="1"/>
          </p:cNvSpPr>
          <p:nvPr/>
        </p:nvSpPr>
        <p:spPr bwMode="auto">
          <a:xfrm>
            <a:off x="139065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5" name="Rectangle 33"/>
          <p:cNvSpPr>
            <a:spLocks noChangeArrowheads="1"/>
          </p:cNvSpPr>
          <p:nvPr/>
        </p:nvSpPr>
        <p:spPr bwMode="auto">
          <a:xfrm>
            <a:off x="576263"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0" name="Rectangle 19"/>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34" name="Rectangle 33"/>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1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44" name="TextBox 43"/>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1039" name="Group 26"/>
          <p:cNvGrpSpPr>
            <a:grpSpLocks/>
          </p:cNvGrpSpPr>
          <p:nvPr/>
        </p:nvGrpSpPr>
        <p:grpSpPr bwMode="auto">
          <a:xfrm>
            <a:off x="-6223000" y="18170525"/>
            <a:ext cx="5770562" cy="752475"/>
            <a:chOff x="44242388" y="28054064"/>
            <a:chExt cx="9771400" cy="1090621"/>
          </a:xfrm>
        </p:grpSpPr>
        <p:sp>
          <p:nvSpPr>
            <p:cNvPr id="28" name="Rounded Rectangle 27"/>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044" name="Picture 32"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1" name="Straight Connector 4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a:extLst>
              <a:ext uri="{FF2B5EF4-FFF2-40B4-BE49-F238E27FC236}">
                <a16:creationId xmlns:a16="http://schemas.microsoft.com/office/drawing/2014/main" id="{894419BB-7965-B54E-BE53-8BD1495DB36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16976495"/>
            <a:ext cx="27389138" cy="2214793"/>
          </a:xfrm>
          <a:prstGeom prst="rect">
            <a:avLst/>
          </a:prstGeom>
        </p:spPr>
      </p:pic>
      <p:pic>
        <p:nvPicPr>
          <p:cNvPr id="3" name="Picture 2">
            <a:extLst>
              <a:ext uri="{FF2B5EF4-FFF2-40B4-BE49-F238E27FC236}">
                <a16:creationId xmlns:a16="http://schemas.microsoft.com/office/drawing/2014/main" id="{613DABAC-4019-6D47-9FB5-2A404BB96C4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22831195"/>
            <a:ext cx="24384000" cy="2006600"/>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6663" rtl="0" eaLnBrk="1" fontAlgn="base" hangingPunct="1">
        <a:spcBef>
          <a:spcPct val="0"/>
        </a:spcBef>
        <a:spcAft>
          <a:spcPct val="0"/>
        </a:spcAft>
        <a:defRPr sz="5000" kern="1200">
          <a:solidFill>
            <a:schemeClr val="tx1"/>
          </a:solidFill>
          <a:latin typeface="Trebuchet MS" pitchFamily="34" charset="0"/>
          <a:ea typeface="+mj-ea"/>
          <a:cs typeface="+mj-cs"/>
        </a:defRPr>
      </a:lvl1pPr>
      <a:lvl2pPr algn="ctr" defTabSz="2506663" rtl="0" eaLnBrk="1" fontAlgn="base" hangingPunct="1">
        <a:spcBef>
          <a:spcPct val="0"/>
        </a:spcBef>
        <a:spcAft>
          <a:spcPct val="0"/>
        </a:spcAft>
        <a:defRPr sz="5000">
          <a:solidFill>
            <a:schemeClr val="bg1"/>
          </a:solidFill>
          <a:latin typeface="Trebuchet MS" pitchFamily="34" charset="0"/>
        </a:defRPr>
      </a:lvl2pPr>
      <a:lvl3pPr algn="ctr" defTabSz="2506663" rtl="0" eaLnBrk="1" fontAlgn="base" hangingPunct="1">
        <a:spcBef>
          <a:spcPct val="0"/>
        </a:spcBef>
        <a:spcAft>
          <a:spcPct val="0"/>
        </a:spcAft>
        <a:defRPr sz="5000">
          <a:solidFill>
            <a:schemeClr val="bg1"/>
          </a:solidFill>
          <a:latin typeface="Trebuchet MS" pitchFamily="34" charset="0"/>
        </a:defRPr>
      </a:lvl3pPr>
      <a:lvl4pPr algn="ctr" defTabSz="2506663" rtl="0" eaLnBrk="1" fontAlgn="base" hangingPunct="1">
        <a:spcBef>
          <a:spcPct val="0"/>
        </a:spcBef>
        <a:spcAft>
          <a:spcPct val="0"/>
        </a:spcAft>
        <a:defRPr sz="5000">
          <a:solidFill>
            <a:schemeClr val="bg1"/>
          </a:solidFill>
          <a:latin typeface="Trebuchet MS" pitchFamily="34" charset="0"/>
        </a:defRPr>
      </a:lvl4pPr>
      <a:lvl5pPr algn="ctr" defTabSz="2506663" rtl="0" eaLnBrk="1" fontAlgn="base" hangingPunct="1">
        <a:spcBef>
          <a:spcPct val="0"/>
        </a:spcBef>
        <a:spcAft>
          <a:spcPct val="0"/>
        </a:spcAft>
        <a:defRPr sz="5000">
          <a:solidFill>
            <a:schemeClr val="bg1"/>
          </a:solidFill>
          <a:latin typeface="Trebuchet MS" pitchFamily="34" charset="0"/>
        </a:defRPr>
      </a:lvl5pPr>
      <a:lvl6pPr marL="457200" algn="ctr" defTabSz="2506663" rtl="0" eaLnBrk="1" fontAlgn="base" hangingPunct="1">
        <a:spcBef>
          <a:spcPct val="0"/>
        </a:spcBef>
        <a:spcAft>
          <a:spcPct val="0"/>
        </a:spcAft>
        <a:defRPr sz="5000">
          <a:solidFill>
            <a:schemeClr val="bg1"/>
          </a:solidFill>
          <a:latin typeface="Trebuchet MS" pitchFamily="34" charset="0"/>
        </a:defRPr>
      </a:lvl6pPr>
      <a:lvl7pPr marL="914400" algn="ctr" defTabSz="2506663" rtl="0" eaLnBrk="1" fontAlgn="base" hangingPunct="1">
        <a:spcBef>
          <a:spcPct val="0"/>
        </a:spcBef>
        <a:spcAft>
          <a:spcPct val="0"/>
        </a:spcAft>
        <a:defRPr sz="5000">
          <a:solidFill>
            <a:schemeClr val="bg1"/>
          </a:solidFill>
          <a:latin typeface="Trebuchet MS" pitchFamily="34" charset="0"/>
        </a:defRPr>
      </a:lvl7pPr>
      <a:lvl8pPr marL="1371600" algn="ctr" defTabSz="2506663" rtl="0" eaLnBrk="1" fontAlgn="base" hangingPunct="1">
        <a:spcBef>
          <a:spcPct val="0"/>
        </a:spcBef>
        <a:spcAft>
          <a:spcPct val="0"/>
        </a:spcAft>
        <a:defRPr sz="5000">
          <a:solidFill>
            <a:schemeClr val="bg1"/>
          </a:solidFill>
          <a:latin typeface="Trebuchet MS" pitchFamily="34" charset="0"/>
        </a:defRPr>
      </a:lvl8pPr>
      <a:lvl9pPr marL="1828800" algn="ctr" defTabSz="2506663" rtl="0" eaLnBrk="1" fontAlgn="base" hangingPunct="1">
        <a:spcBef>
          <a:spcPct val="0"/>
        </a:spcBef>
        <a:spcAft>
          <a:spcPct val="0"/>
        </a:spcAft>
        <a:defRPr sz="5000">
          <a:solidFill>
            <a:schemeClr val="bg1"/>
          </a:solidFill>
          <a:latin typeface="Trebuchet MS" pitchFamily="34" charset="0"/>
        </a:defRPr>
      </a:lvl9pPr>
    </p:titleStyle>
    <p:bodyStyle>
      <a:lvl1pPr marL="939800" indent="-939800" algn="l" defTabSz="2506663" rtl="0" eaLnBrk="1" fontAlgn="base" hangingPunct="1">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eaLnBrk="1" fontAlgn="base" hangingPunct="1">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eaLnBrk="1" fontAlgn="base" hangingPunct="1">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156155"/>
            <a:ext cx="8491538"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8" name="Rectangle 33"/>
          <p:cNvSpPr>
            <a:spLocks noChangeArrowheads="1"/>
          </p:cNvSpPr>
          <p:nvPr/>
        </p:nvSpPr>
        <p:spPr bwMode="auto">
          <a:xfrm>
            <a:off x="9469438"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9" name="Rectangle 33"/>
          <p:cNvSpPr>
            <a:spLocks noChangeArrowheads="1"/>
          </p:cNvSpPr>
          <p:nvPr/>
        </p:nvSpPr>
        <p:spPr bwMode="auto">
          <a:xfrm>
            <a:off x="18367375"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30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3086" name="Group 37"/>
          <p:cNvGrpSpPr>
            <a:grpSpLocks/>
          </p:cNvGrpSpPr>
          <p:nvPr/>
        </p:nvGrpSpPr>
        <p:grpSpPr bwMode="auto">
          <a:xfrm>
            <a:off x="-6223000" y="18170525"/>
            <a:ext cx="5770562" cy="752475"/>
            <a:chOff x="44242388" y="28054064"/>
            <a:chExt cx="9771400" cy="1090621"/>
          </a:xfrm>
        </p:grpSpPr>
        <p:sp>
          <p:nvSpPr>
            <p:cNvPr id="40" name="Rounded Rectangle 39"/>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3091" name="Picture 40"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a16="http://schemas.microsoft.com/office/drawing/2014/main" id="{21107F69-B098-B44F-93C2-B4DD4E8580A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3008671"/>
            <a:ext cx="12952413"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51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5134" name="Group 28"/>
          <p:cNvGrpSpPr>
            <a:grpSpLocks/>
          </p:cNvGrpSpPr>
          <p:nvPr/>
        </p:nvGrpSpPr>
        <p:grpSpPr bwMode="auto">
          <a:xfrm>
            <a:off x="-6223000" y="18170525"/>
            <a:ext cx="5770562" cy="752475"/>
            <a:chOff x="44242388" y="28054064"/>
            <a:chExt cx="9771400" cy="1090621"/>
          </a:xfrm>
        </p:grpSpPr>
        <p:sp>
          <p:nvSpPr>
            <p:cNvPr id="31" name="Rounded Rectangle 30"/>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5139" name="Picture 31"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a16="http://schemas.microsoft.com/office/drawing/2014/main" id="{915561D5-3408-4546-A34C-FEEAA0876DB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38168"/>
            <a:ext cx="26285825" cy="1363633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615811" y="3038168"/>
            <a:ext cx="6286500" cy="13636332"/>
          </a:xfrm>
          <a:prstGeom prst="rect">
            <a:avLst/>
          </a:prstGeom>
          <a:no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cxnSp>
        <p:nvCxnSpPr>
          <p:cNvPr id="44" name="Straight Connector 43"/>
          <p:cNvCxnSpPr/>
          <p:nvPr/>
        </p:nvCxnSpPr>
        <p:spPr>
          <a:xfrm>
            <a:off x="-6472238" y="77168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1" name="Rectangle 20"/>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2" name="Rectangle 21"/>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71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5" name="TextBox 24"/>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7182" name="Group 25"/>
          <p:cNvGrpSpPr>
            <a:grpSpLocks/>
          </p:cNvGrpSpPr>
          <p:nvPr/>
        </p:nvGrpSpPr>
        <p:grpSpPr bwMode="auto">
          <a:xfrm>
            <a:off x="-6223000" y="18170525"/>
            <a:ext cx="5770562" cy="752475"/>
            <a:chOff x="44242388" y="28054064"/>
            <a:chExt cx="9771400" cy="1090621"/>
          </a:xfrm>
        </p:grpSpPr>
        <p:sp>
          <p:nvSpPr>
            <p:cNvPr id="27" name="Rounded Rectangle 26"/>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7187" name="Picture 27"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31" name="Straight Connector 3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4" name="Picture 23">
            <a:extLst>
              <a:ext uri="{FF2B5EF4-FFF2-40B4-BE49-F238E27FC236}">
                <a16:creationId xmlns:a16="http://schemas.microsoft.com/office/drawing/2014/main" id="{C3D1576F-582D-7B43-A550-6916347103C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ritannica.com/EBchecked/topic/528745/sciatic-nerv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C3F3">
            <a:alpha val="11765"/>
          </a:srgbClr>
        </a:solidFill>
        <a:effectLst/>
      </p:bgPr>
    </p:bg>
    <p:spTree>
      <p:nvGrpSpPr>
        <p:cNvPr id="1" name=""/>
        <p:cNvGrpSpPr/>
        <p:nvPr/>
      </p:nvGrpSpPr>
      <p:grpSpPr>
        <a:xfrm>
          <a:off x="0" y="0"/>
          <a:ext cx="0" cy="0"/>
          <a:chOff x="0" y="0"/>
          <a:chExt cx="0" cy="0"/>
        </a:xfrm>
      </p:grpSpPr>
      <p:sp>
        <p:nvSpPr>
          <p:cNvPr id="10242" name="Text Placeholder 2"/>
          <p:cNvSpPr>
            <a:spLocks noGrp="1"/>
          </p:cNvSpPr>
          <p:nvPr>
            <p:ph type="body" sz="quarter" idx="10"/>
          </p:nvPr>
        </p:nvSpPr>
        <p:spPr bwMode="auto">
          <a:xfrm>
            <a:off x="580431" y="3478274"/>
            <a:ext cx="6285508" cy="663477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300" dirty="0"/>
              <a:t>Wireless neurostimulation has been used effectively for the treatment of pain syndromes of multiple etiologies (1,2). The implantation of an implantable pulse generator (IPG) and the tunneling of the extensions, responsible for a large subset of adverse events, and required for traditional neurostimulation, are not necessary. Therefore, wireless neurostimulation therapy offers an easier-to-implant system in difficult anatomical areas such as the tibial nerves, with less potential complications that benefits both the patient and the physician. This case report seeks to evaluate a novel, wireless peripheral nerve stimulation (PNS) of the tibial nerve for a patient that failed a spinal cord stimulation trial for bilateral foot pain due to S1 radiculopathy. </a:t>
            </a:r>
          </a:p>
        </p:txBody>
      </p:sp>
      <p:sp>
        <p:nvSpPr>
          <p:cNvPr id="4" name="Text Placeholder 3"/>
          <p:cNvSpPr>
            <a:spLocks noGrp="1"/>
          </p:cNvSpPr>
          <p:nvPr>
            <p:ph type="body" sz="quarter" idx="11"/>
          </p:nvPr>
        </p:nvSpPr>
        <p:spPr>
          <a:xfrm>
            <a:off x="576462" y="3048598"/>
            <a:ext cx="6280547" cy="474850"/>
          </a:xfrm>
        </p:spPr>
        <p:txBody>
          <a:bodyPr/>
          <a:lstStyle/>
          <a:p>
            <a:pPr marL="940479" indent="-940479" defTabSz="2507943" fontAlgn="auto">
              <a:spcAft>
                <a:spcPts val="0"/>
              </a:spcAft>
              <a:buFont typeface="Arial" pitchFamily="34" charset="0"/>
              <a:buNone/>
              <a:defRPr/>
            </a:pPr>
            <a:r>
              <a:rPr lang="en-US" sz="2400" dirty="0"/>
              <a:t>Background</a:t>
            </a:r>
          </a:p>
        </p:txBody>
      </p:sp>
      <p:sp>
        <p:nvSpPr>
          <p:cNvPr id="9" name="Text Placeholder 8"/>
          <p:cNvSpPr>
            <a:spLocks noGrp="1"/>
          </p:cNvSpPr>
          <p:nvPr>
            <p:ph type="body" sz="quarter" idx="20"/>
          </p:nvPr>
        </p:nvSpPr>
        <p:spPr>
          <a:xfrm>
            <a:off x="584400" y="10118935"/>
            <a:ext cx="6281539" cy="474850"/>
          </a:xfrm>
        </p:spPr>
        <p:txBody>
          <a:bodyPr/>
          <a:lstStyle/>
          <a:p>
            <a:pPr marL="940479" indent="-940479" defTabSz="2507943" fontAlgn="auto">
              <a:spcAft>
                <a:spcPts val="0"/>
              </a:spcAft>
              <a:buFont typeface="Arial" pitchFamily="34" charset="0"/>
              <a:buNone/>
              <a:defRPr/>
            </a:pPr>
            <a:r>
              <a:rPr lang="en-US" sz="2400" dirty="0"/>
              <a:t>Case Report</a:t>
            </a:r>
          </a:p>
        </p:txBody>
      </p:sp>
      <p:sp>
        <p:nvSpPr>
          <p:cNvPr id="11" name="Text Placeholder 10"/>
          <p:cNvSpPr>
            <a:spLocks noGrp="1"/>
          </p:cNvSpPr>
          <p:nvPr>
            <p:ph type="body" sz="quarter" idx="22"/>
          </p:nvPr>
        </p:nvSpPr>
        <p:spPr>
          <a:xfrm>
            <a:off x="7241977" y="3053094"/>
            <a:ext cx="6280547" cy="474850"/>
          </a:xfrm>
        </p:spPr>
        <p:txBody>
          <a:bodyPr/>
          <a:lstStyle/>
          <a:p>
            <a:pPr marL="940479" indent="-940479" defTabSz="2507943" fontAlgn="auto">
              <a:spcAft>
                <a:spcPts val="0"/>
              </a:spcAft>
              <a:buFont typeface="Arial" pitchFamily="34" charset="0"/>
              <a:buNone/>
              <a:defRPr/>
            </a:pPr>
            <a:r>
              <a:rPr lang="en-US" sz="2400" dirty="0"/>
              <a:t>Methods</a:t>
            </a:r>
          </a:p>
        </p:txBody>
      </p:sp>
      <p:sp>
        <p:nvSpPr>
          <p:cNvPr id="13" name="Text Placeholder 12"/>
          <p:cNvSpPr>
            <a:spLocks noGrp="1"/>
          </p:cNvSpPr>
          <p:nvPr>
            <p:ph type="body" sz="quarter" idx="24"/>
          </p:nvPr>
        </p:nvSpPr>
        <p:spPr>
          <a:xfrm>
            <a:off x="13886653" y="8903216"/>
            <a:ext cx="6286500" cy="474850"/>
          </a:xfrm>
        </p:spPr>
        <p:txBody>
          <a:bodyPr/>
          <a:lstStyle/>
          <a:p>
            <a:pPr marL="940479" indent="-940479" defTabSz="2507943" fontAlgn="auto">
              <a:spcAft>
                <a:spcPts val="0"/>
              </a:spcAft>
              <a:buFont typeface="Arial" pitchFamily="34" charset="0"/>
              <a:buNone/>
              <a:defRPr/>
            </a:pPr>
            <a:r>
              <a:rPr lang="en-US" sz="2400" dirty="0"/>
              <a:t>Results</a:t>
            </a:r>
          </a:p>
        </p:txBody>
      </p:sp>
      <p:sp>
        <p:nvSpPr>
          <p:cNvPr id="14" name="Text Placeholder 13"/>
          <p:cNvSpPr>
            <a:spLocks noGrp="1"/>
          </p:cNvSpPr>
          <p:nvPr>
            <p:ph type="body" sz="quarter" idx="25"/>
          </p:nvPr>
        </p:nvSpPr>
        <p:spPr>
          <a:xfrm>
            <a:off x="20577969" y="3048598"/>
            <a:ext cx="6279386" cy="474850"/>
          </a:xfrm>
        </p:spPr>
        <p:txBody>
          <a:bodyPr/>
          <a:lstStyle/>
          <a:p>
            <a:pPr marL="940479" indent="-940479" defTabSz="2507943" fontAlgn="auto">
              <a:spcAft>
                <a:spcPts val="0"/>
              </a:spcAft>
              <a:buFont typeface="Arial" pitchFamily="34" charset="0"/>
              <a:buNone/>
              <a:defRPr/>
            </a:pPr>
            <a:r>
              <a:rPr lang="en-US" sz="2400" dirty="0"/>
              <a:t>Conclusions</a:t>
            </a:r>
          </a:p>
        </p:txBody>
      </p:sp>
      <p:sp>
        <p:nvSpPr>
          <p:cNvPr id="10254" name="Text Placeholder 14"/>
          <p:cNvSpPr>
            <a:spLocks noGrp="1"/>
          </p:cNvSpPr>
          <p:nvPr>
            <p:ph type="body" sz="quarter" idx="26"/>
          </p:nvPr>
        </p:nvSpPr>
        <p:spPr bwMode="auto">
          <a:xfrm>
            <a:off x="20577969" y="3077584"/>
            <a:ext cx="6279386" cy="247363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sz="2400" dirty="0"/>
          </a:p>
          <a:p>
            <a:pPr algn="just"/>
            <a:r>
              <a:rPr lang="en-US" sz="2300" dirty="0"/>
              <a:t>Peripheral nerve stimulation can be an effective, safe, and less invasive treatment for foot pain related to neuropathy, allowing the patient to overcome debilitating pain and significant improvement in function. </a:t>
            </a:r>
            <a:endParaRPr lang="en-US" altLang="en-US" sz="2300" dirty="0"/>
          </a:p>
        </p:txBody>
      </p:sp>
      <p:sp>
        <p:nvSpPr>
          <p:cNvPr id="16" name="Text Placeholder 15"/>
          <p:cNvSpPr>
            <a:spLocks noGrp="1"/>
          </p:cNvSpPr>
          <p:nvPr>
            <p:ph type="body" sz="quarter" idx="27"/>
          </p:nvPr>
        </p:nvSpPr>
        <p:spPr>
          <a:xfrm>
            <a:off x="20571678" y="5648590"/>
            <a:ext cx="6279386" cy="474850"/>
          </a:xfrm>
        </p:spPr>
        <p:txBody>
          <a:bodyPr/>
          <a:lstStyle/>
          <a:p>
            <a:pPr marL="940479" indent="-940479" defTabSz="2507943" fontAlgn="auto">
              <a:spcAft>
                <a:spcPts val="0"/>
              </a:spcAft>
              <a:buFont typeface="Arial" pitchFamily="34" charset="0"/>
              <a:buNone/>
              <a:defRPr/>
            </a:pPr>
            <a:r>
              <a:rPr lang="en-US" sz="2400" dirty="0"/>
              <a:t>Wireless System Components</a:t>
            </a:r>
          </a:p>
        </p:txBody>
      </p:sp>
      <p:sp>
        <p:nvSpPr>
          <p:cNvPr id="10256" name="Text Placeholder 16"/>
          <p:cNvSpPr>
            <a:spLocks noGrp="1"/>
          </p:cNvSpPr>
          <p:nvPr>
            <p:ph type="body" sz="quarter" idx="28"/>
          </p:nvPr>
        </p:nvSpPr>
        <p:spPr bwMode="auto">
          <a:xfrm>
            <a:off x="13884668" y="9378066"/>
            <a:ext cx="6282531" cy="417879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300"/>
              </a:lnSpc>
            </a:pPr>
            <a:r>
              <a:rPr lang="en-US" sz="2300" dirty="0"/>
              <a:t>The patient rated her pain score at 2/10, reflecting 66% pain relief at the end of the trial compared to 6/10 average at rest and 8/10 average with activity before the trial. She was able to walk and stand longer, and she was able to sleep better due to reduction of hypersensitivity. Each day of the 5day trial she would wake up with a significant reduction of pain. It was mutually agreed that this was a successful trial and the patient was scheduled for permanent implantation of PNS System. </a:t>
            </a:r>
            <a:endParaRPr lang="de-DE" sz="2300" dirty="0"/>
          </a:p>
          <a:p>
            <a:pPr algn="just">
              <a:lnSpc>
                <a:spcPts val="2300"/>
              </a:lnSpc>
            </a:pPr>
            <a:endParaRPr lang="en-US" altLang="en-US" sz="2300" dirty="0"/>
          </a:p>
        </p:txBody>
      </p:sp>
      <p:sp>
        <p:nvSpPr>
          <p:cNvPr id="18" name="Text Placeholder 17"/>
          <p:cNvSpPr>
            <a:spLocks noGrp="1"/>
          </p:cNvSpPr>
          <p:nvPr>
            <p:ph type="body" sz="quarter" idx="29"/>
          </p:nvPr>
        </p:nvSpPr>
        <p:spPr>
          <a:xfrm>
            <a:off x="20574823" y="15641330"/>
            <a:ext cx="6279386" cy="428684"/>
          </a:xfrm>
        </p:spPr>
        <p:txBody>
          <a:bodyPr/>
          <a:lstStyle/>
          <a:p>
            <a:pPr marL="940479" indent="-940479" defTabSz="2507943" fontAlgn="auto">
              <a:spcAft>
                <a:spcPts val="0"/>
              </a:spcAft>
              <a:buFont typeface="Arial" pitchFamily="34" charset="0"/>
              <a:buNone/>
              <a:defRPr/>
            </a:pPr>
            <a:r>
              <a:rPr lang="en-US" dirty="0"/>
              <a:t>Contact</a:t>
            </a:r>
          </a:p>
        </p:txBody>
      </p:sp>
      <p:sp>
        <p:nvSpPr>
          <p:cNvPr id="10258" name="Text Placeholder 18"/>
          <p:cNvSpPr>
            <a:spLocks noGrp="1"/>
          </p:cNvSpPr>
          <p:nvPr>
            <p:ph type="body" sz="quarter" idx="30"/>
          </p:nvPr>
        </p:nvSpPr>
        <p:spPr bwMode="auto">
          <a:xfrm>
            <a:off x="20571678" y="15949137"/>
            <a:ext cx="6282531" cy="51001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ctr"/>
            <a:r>
              <a:rPr lang="en-US" altLang="en-US" sz="1600" dirty="0" err="1"/>
              <a:t>s.raikar</a:t>
            </a:r>
            <a:r>
              <a:rPr lang="en-US" altLang="en-US" sz="1600" err="1"/>
              <a:t>@</a:t>
            </a:r>
            <a:r>
              <a:rPr lang="en-US" altLang="en-US" sz="1600"/>
              <a:t>icloud.com</a:t>
            </a:r>
            <a:endParaRPr lang="en-US" altLang="en-US" sz="1600" dirty="0"/>
          </a:p>
        </p:txBody>
      </p:sp>
      <p:sp>
        <p:nvSpPr>
          <p:cNvPr id="20" name="Text Placeholder 19"/>
          <p:cNvSpPr>
            <a:spLocks noGrp="1"/>
          </p:cNvSpPr>
          <p:nvPr>
            <p:ph type="body" sz="quarter" idx="95"/>
          </p:nvPr>
        </p:nvSpPr>
        <p:spPr/>
        <p:txBody>
          <a:bodyPr/>
          <a:lstStyle/>
          <a:p>
            <a:pPr marL="940479" indent="-940479" defTabSz="2507943" fontAlgn="auto">
              <a:spcAft>
                <a:spcPts val="0"/>
              </a:spcAft>
              <a:buFont typeface="Arial" pitchFamily="34" charset="0"/>
              <a:buNone/>
              <a:defRPr/>
            </a:pPr>
            <a:endParaRPr lang="en-US"/>
          </a:p>
        </p:txBody>
      </p:sp>
      <p:sp>
        <p:nvSpPr>
          <p:cNvPr id="10260" name="Text Placeholder 20"/>
          <p:cNvSpPr>
            <a:spLocks noGrp="1"/>
          </p:cNvSpPr>
          <p:nvPr>
            <p:ph type="body" sz="quarter" idx="96"/>
          </p:nvPr>
        </p:nvSpPr>
        <p:spPr bwMode="auto">
          <a:xfrm>
            <a:off x="565116" y="10273361"/>
            <a:ext cx="6285508" cy="601306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sz="2400" dirty="0"/>
          </a:p>
          <a:p>
            <a:pPr algn="just"/>
            <a:r>
              <a:rPr lang="en-US" sz="2300" dirty="0"/>
              <a:t>49 year old woman presented with chronic bilateral foot pain due to S1 radiculopathy, Along with pain, she presented with functional and sensory deficits. She was unable to stand/walk for extended periods. She complained of hypersensitivity to light touch to her feet, and she could not sleep due to sheets touching her, exacerbating her symptoms. The patient failed medication therapy, a series of epidural injections, and treatments with a podiatrist. The patient had then undergone a spinal cord stimulator (SCS) trial, with leads at T8-T12, and reported 0% pain relief. We then proceeded with PNS trial. </a:t>
            </a:r>
            <a:endParaRPr lang="en-US" altLang="en-US" sz="2300" dirty="0"/>
          </a:p>
        </p:txBody>
      </p:sp>
      <p:sp>
        <p:nvSpPr>
          <p:cNvPr id="10261" name="Text Placeholder 21"/>
          <p:cNvSpPr>
            <a:spLocks noGrp="1"/>
          </p:cNvSpPr>
          <p:nvPr>
            <p:ph type="body" sz="quarter" idx="107"/>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2" name="Text Placeholder 22"/>
          <p:cNvSpPr>
            <a:spLocks noGrp="1"/>
          </p:cNvSpPr>
          <p:nvPr>
            <p:ph type="body" sz="quarter" idx="116"/>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3" name="Text Placeholder 23"/>
          <p:cNvSpPr>
            <a:spLocks noGrp="1"/>
          </p:cNvSpPr>
          <p:nvPr>
            <p:ph type="body" sz="quarter" idx="117"/>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4" name="Text Placeholder 24"/>
          <p:cNvSpPr>
            <a:spLocks noGrp="1"/>
          </p:cNvSpPr>
          <p:nvPr>
            <p:ph type="body" sz="quarter" idx="118"/>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5" name="Text Placeholder 25"/>
          <p:cNvSpPr>
            <a:spLocks noGrp="1"/>
          </p:cNvSpPr>
          <p:nvPr>
            <p:ph type="body" sz="quarter" idx="119"/>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6" name="Text Placeholder 26"/>
          <p:cNvSpPr>
            <a:spLocks noGrp="1"/>
          </p:cNvSpPr>
          <p:nvPr>
            <p:ph type="body" sz="quarter" idx="12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7" name="Text Placeholder 27"/>
          <p:cNvSpPr>
            <a:spLocks noGrp="1"/>
          </p:cNvSpPr>
          <p:nvPr>
            <p:ph type="body" sz="quarter" idx="12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8" name="Text Placeholder 28"/>
          <p:cNvSpPr>
            <a:spLocks noGrp="1"/>
          </p:cNvSpPr>
          <p:nvPr>
            <p:ph type="body" sz="quarter" idx="12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9" name="Text Placeholder 29"/>
          <p:cNvSpPr>
            <a:spLocks noGrp="1"/>
          </p:cNvSpPr>
          <p:nvPr>
            <p:ph type="body" sz="quarter" idx="12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0" name="Text Placeholder 30"/>
          <p:cNvSpPr>
            <a:spLocks noGrp="1"/>
          </p:cNvSpPr>
          <p:nvPr>
            <p:ph type="body" sz="quarter" idx="12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1" name="Text Placeholder 31"/>
          <p:cNvSpPr>
            <a:spLocks noGrp="1"/>
          </p:cNvSpPr>
          <p:nvPr>
            <p:ph type="body" sz="quarter" idx="12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2" name="Picture Placeholder 32"/>
          <p:cNvSpPr>
            <a:spLocks noGrp="1"/>
          </p:cNvSpPr>
          <p:nvPr>
            <p:ph type="pic" sz="quarter" idx="115"/>
          </p:nvPr>
        </p:nvSpPr>
        <p:spPr bwMode="auto">
          <a:ln>
            <a:miter lim="800000"/>
            <a:headEnd/>
            <a:tailEnd/>
          </a:ln>
        </p:spPr>
      </p:sp>
      <p:sp>
        <p:nvSpPr>
          <p:cNvPr id="10273" name="Picture Placeholder 33"/>
          <p:cNvSpPr>
            <a:spLocks noGrp="1"/>
          </p:cNvSpPr>
          <p:nvPr>
            <p:ph type="pic" sz="quarter" idx="126"/>
          </p:nvPr>
        </p:nvSpPr>
        <p:spPr bwMode="auto">
          <a:ln>
            <a:miter lim="800000"/>
            <a:headEnd/>
            <a:tailEnd/>
          </a:ln>
        </p:spPr>
      </p:sp>
      <p:sp>
        <p:nvSpPr>
          <p:cNvPr id="10274" name="Picture Placeholder 34"/>
          <p:cNvSpPr>
            <a:spLocks noGrp="1"/>
          </p:cNvSpPr>
          <p:nvPr>
            <p:ph type="pic" sz="quarter" idx="127"/>
          </p:nvPr>
        </p:nvSpPr>
        <p:spPr bwMode="auto">
          <a:ln>
            <a:miter lim="800000"/>
            <a:headEnd/>
            <a:tailEnd/>
          </a:ln>
        </p:spPr>
      </p:sp>
      <p:sp>
        <p:nvSpPr>
          <p:cNvPr id="10275" name="Picture Placeholder 35"/>
          <p:cNvSpPr>
            <a:spLocks noGrp="1"/>
          </p:cNvSpPr>
          <p:nvPr>
            <p:ph type="pic" sz="quarter" idx="128"/>
          </p:nvPr>
        </p:nvSpPr>
        <p:spPr bwMode="auto">
          <a:ln>
            <a:miter lim="800000"/>
            <a:headEnd/>
            <a:tailEnd/>
          </a:ln>
        </p:spPr>
      </p:sp>
      <p:sp>
        <p:nvSpPr>
          <p:cNvPr id="10276" name="Picture Placeholder 36"/>
          <p:cNvSpPr>
            <a:spLocks noGrp="1"/>
          </p:cNvSpPr>
          <p:nvPr>
            <p:ph type="pic" sz="quarter" idx="129"/>
          </p:nvPr>
        </p:nvSpPr>
        <p:spPr bwMode="auto">
          <a:ln>
            <a:miter lim="800000"/>
            <a:headEnd/>
            <a:tailEnd/>
          </a:ln>
        </p:spPr>
      </p:sp>
      <p:sp>
        <p:nvSpPr>
          <p:cNvPr id="10277" name="Picture Placeholder 37"/>
          <p:cNvSpPr>
            <a:spLocks noGrp="1"/>
          </p:cNvSpPr>
          <p:nvPr>
            <p:ph type="pic" sz="quarter" idx="130"/>
          </p:nvPr>
        </p:nvSpPr>
        <p:spPr bwMode="auto">
          <a:ln>
            <a:miter lim="800000"/>
            <a:headEnd/>
            <a:tailEnd/>
          </a:ln>
        </p:spPr>
      </p:sp>
      <p:sp>
        <p:nvSpPr>
          <p:cNvPr id="10278" name="Picture Placeholder 38"/>
          <p:cNvSpPr>
            <a:spLocks noGrp="1"/>
          </p:cNvSpPr>
          <p:nvPr>
            <p:ph type="pic" sz="quarter" idx="131"/>
          </p:nvPr>
        </p:nvSpPr>
        <p:spPr bwMode="auto">
          <a:ln>
            <a:miter lim="800000"/>
            <a:headEnd/>
            <a:tailEnd/>
          </a:ln>
        </p:spPr>
      </p:sp>
      <p:sp>
        <p:nvSpPr>
          <p:cNvPr id="10279" name="Picture Placeholder 39"/>
          <p:cNvSpPr>
            <a:spLocks noGrp="1"/>
          </p:cNvSpPr>
          <p:nvPr>
            <p:ph type="pic" sz="quarter" idx="132"/>
          </p:nvPr>
        </p:nvSpPr>
        <p:spPr bwMode="auto">
          <a:ln>
            <a:miter lim="800000"/>
            <a:headEnd/>
            <a:tailEnd/>
          </a:ln>
        </p:spPr>
      </p:sp>
      <p:sp>
        <p:nvSpPr>
          <p:cNvPr id="10280" name="Picture Placeholder 40"/>
          <p:cNvSpPr>
            <a:spLocks noGrp="1"/>
          </p:cNvSpPr>
          <p:nvPr>
            <p:ph type="pic" sz="quarter" idx="133"/>
          </p:nvPr>
        </p:nvSpPr>
        <p:spPr bwMode="auto">
          <a:ln>
            <a:miter lim="800000"/>
            <a:headEnd/>
            <a:tailEnd/>
          </a:ln>
        </p:spPr>
      </p:sp>
      <p:sp>
        <p:nvSpPr>
          <p:cNvPr id="10281" name="Picture Placeholder 41"/>
          <p:cNvSpPr>
            <a:spLocks noGrp="1"/>
          </p:cNvSpPr>
          <p:nvPr>
            <p:ph type="pic" sz="quarter" idx="134"/>
          </p:nvPr>
        </p:nvSpPr>
        <p:spPr bwMode="auto">
          <a:ln>
            <a:miter lim="800000"/>
            <a:headEnd/>
            <a:tailEnd/>
          </a:ln>
        </p:spPr>
      </p:sp>
      <p:sp>
        <p:nvSpPr>
          <p:cNvPr id="10282" name="Picture Placeholder 42"/>
          <p:cNvSpPr>
            <a:spLocks noGrp="1"/>
          </p:cNvSpPr>
          <p:nvPr>
            <p:ph type="pic" sz="quarter" idx="135"/>
          </p:nvPr>
        </p:nvSpPr>
        <p:spPr bwMode="auto">
          <a:ln>
            <a:miter lim="800000"/>
            <a:headEnd/>
            <a:tailEnd/>
          </a:ln>
        </p:spPr>
      </p:sp>
      <p:sp>
        <p:nvSpPr>
          <p:cNvPr id="44" name="Text Placeholder 43"/>
          <p:cNvSpPr>
            <a:spLocks noGrp="1"/>
          </p:cNvSpPr>
          <p:nvPr>
            <p:ph type="body" sz="quarter" idx="136"/>
          </p:nvPr>
        </p:nvSpPr>
        <p:spPr/>
        <p:txBody>
          <a:bodyPr/>
          <a:lstStyle/>
          <a:p>
            <a:pPr marL="940479" indent="-940479" defTabSz="2507943" fontAlgn="auto">
              <a:spcAft>
                <a:spcPts val="0"/>
              </a:spcAft>
              <a:buFont typeface="Arial" pitchFamily="34" charset="0"/>
              <a:buNone/>
              <a:defRPr/>
            </a:pPr>
            <a:endParaRPr lang="en-US"/>
          </a:p>
        </p:txBody>
      </p:sp>
      <p:sp>
        <p:nvSpPr>
          <p:cNvPr id="45" name="Text Placeholder 44"/>
          <p:cNvSpPr>
            <a:spLocks noGrp="1"/>
          </p:cNvSpPr>
          <p:nvPr>
            <p:ph type="body" sz="quarter" idx="137"/>
          </p:nvPr>
        </p:nvSpPr>
        <p:spPr/>
        <p:txBody>
          <a:bodyPr/>
          <a:lstStyle/>
          <a:p>
            <a:pPr marL="940479" indent="-940479" defTabSz="2507943" fontAlgn="auto">
              <a:spcAft>
                <a:spcPts val="0"/>
              </a:spcAft>
              <a:buFont typeface="Arial" pitchFamily="34" charset="0"/>
              <a:buNone/>
              <a:defRPr/>
            </a:pPr>
            <a:endParaRPr lang="en-US"/>
          </a:p>
        </p:txBody>
      </p:sp>
      <p:sp>
        <p:nvSpPr>
          <p:cNvPr id="46" name="Text Placeholder 45"/>
          <p:cNvSpPr>
            <a:spLocks noGrp="1"/>
          </p:cNvSpPr>
          <p:nvPr>
            <p:ph type="body" sz="quarter" idx="138"/>
          </p:nvPr>
        </p:nvSpPr>
        <p:spPr/>
        <p:txBody>
          <a:bodyPr/>
          <a:lstStyle/>
          <a:p>
            <a:pPr marL="940479" indent="-940479" defTabSz="2507943" fontAlgn="auto">
              <a:spcAft>
                <a:spcPts val="0"/>
              </a:spcAft>
              <a:buFont typeface="Arial" pitchFamily="34" charset="0"/>
              <a:buNone/>
              <a:defRPr/>
            </a:pPr>
            <a:endParaRPr lang="en-US"/>
          </a:p>
        </p:txBody>
      </p:sp>
      <p:sp>
        <p:nvSpPr>
          <p:cNvPr id="47" name="Text Placeholder 46"/>
          <p:cNvSpPr>
            <a:spLocks noGrp="1"/>
          </p:cNvSpPr>
          <p:nvPr>
            <p:ph type="body" sz="quarter" idx="139"/>
          </p:nvPr>
        </p:nvSpPr>
        <p:spPr/>
        <p:txBody>
          <a:bodyPr/>
          <a:lstStyle/>
          <a:p>
            <a:pPr marL="940479" indent="-940479" defTabSz="2507943" fontAlgn="auto">
              <a:spcAft>
                <a:spcPts val="0"/>
              </a:spcAft>
              <a:buFont typeface="Arial" pitchFamily="34" charset="0"/>
              <a:buNone/>
              <a:defRPr/>
            </a:pPr>
            <a:endParaRPr lang="en-US"/>
          </a:p>
        </p:txBody>
      </p:sp>
      <p:sp>
        <p:nvSpPr>
          <p:cNvPr id="48" name="Text Placeholder 47"/>
          <p:cNvSpPr>
            <a:spLocks noGrp="1"/>
          </p:cNvSpPr>
          <p:nvPr>
            <p:ph type="body" sz="quarter" idx="140"/>
          </p:nvPr>
        </p:nvSpPr>
        <p:spPr/>
        <p:txBody>
          <a:bodyPr/>
          <a:lstStyle/>
          <a:p>
            <a:pPr marL="940479" indent="-940479" defTabSz="2507943" fontAlgn="auto">
              <a:spcAft>
                <a:spcPts val="0"/>
              </a:spcAft>
              <a:buFont typeface="Arial" pitchFamily="34" charset="0"/>
              <a:buNone/>
              <a:defRPr/>
            </a:pPr>
            <a:endParaRPr lang="en-US"/>
          </a:p>
        </p:txBody>
      </p:sp>
      <p:sp>
        <p:nvSpPr>
          <p:cNvPr id="49" name="Text Placeholder 48"/>
          <p:cNvSpPr>
            <a:spLocks noGrp="1"/>
          </p:cNvSpPr>
          <p:nvPr>
            <p:ph type="body" sz="quarter" idx="141"/>
          </p:nvPr>
        </p:nvSpPr>
        <p:spPr/>
        <p:txBody>
          <a:bodyPr/>
          <a:lstStyle/>
          <a:p>
            <a:pPr marL="940479" indent="-940479" defTabSz="2507943" fontAlgn="auto">
              <a:spcAft>
                <a:spcPts val="0"/>
              </a:spcAft>
              <a:buFont typeface="Arial" pitchFamily="34" charset="0"/>
              <a:buNone/>
              <a:defRPr/>
            </a:pPr>
            <a:endParaRPr lang="en-US"/>
          </a:p>
        </p:txBody>
      </p:sp>
      <p:sp>
        <p:nvSpPr>
          <p:cNvPr id="50" name="Text Placeholder 49"/>
          <p:cNvSpPr>
            <a:spLocks noGrp="1"/>
          </p:cNvSpPr>
          <p:nvPr>
            <p:ph type="body" sz="quarter" idx="142"/>
          </p:nvPr>
        </p:nvSpPr>
        <p:spPr/>
        <p:txBody>
          <a:bodyPr/>
          <a:lstStyle/>
          <a:p>
            <a:pPr marL="940479" indent="-940479" defTabSz="2507943" fontAlgn="auto">
              <a:spcAft>
                <a:spcPts val="0"/>
              </a:spcAft>
              <a:buFont typeface="Arial" pitchFamily="34" charset="0"/>
              <a:buNone/>
              <a:defRPr/>
            </a:pPr>
            <a:endParaRPr lang="en-US"/>
          </a:p>
        </p:txBody>
      </p:sp>
      <p:sp>
        <p:nvSpPr>
          <p:cNvPr id="51" name="Text Placeholder 50"/>
          <p:cNvSpPr>
            <a:spLocks noGrp="1"/>
          </p:cNvSpPr>
          <p:nvPr>
            <p:ph type="body" sz="quarter" idx="143"/>
          </p:nvPr>
        </p:nvSpPr>
        <p:spPr/>
        <p:txBody>
          <a:bodyPr/>
          <a:lstStyle/>
          <a:p>
            <a:pPr marL="940479" indent="-940479" defTabSz="2507943" fontAlgn="auto">
              <a:spcAft>
                <a:spcPts val="0"/>
              </a:spcAft>
              <a:buFont typeface="Arial" pitchFamily="34" charset="0"/>
              <a:buNone/>
              <a:defRPr/>
            </a:pPr>
            <a:endParaRPr lang="en-US"/>
          </a:p>
        </p:txBody>
      </p:sp>
      <p:sp>
        <p:nvSpPr>
          <p:cNvPr id="52" name="Text Placeholder 51"/>
          <p:cNvSpPr>
            <a:spLocks noGrp="1"/>
          </p:cNvSpPr>
          <p:nvPr>
            <p:ph type="body" sz="quarter" idx="144"/>
          </p:nvPr>
        </p:nvSpPr>
        <p:spPr/>
        <p:txBody>
          <a:bodyPr/>
          <a:lstStyle/>
          <a:p>
            <a:pPr marL="940479" indent="-940479" defTabSz="2507943" fontAlgn="auto">
              <a:spcAft>
                <a:spcPts val="0"/>
              </a:spcAft>
              <a:buFont typeface="Arial" pitchFamily="34" charset="0"/>
              <a:buNone/>
              <a:defRPr/>
            </a:pPr>
            <a:endParaRPr lang="en-US"/>
          </a:p>
        </p:txBody>
      </p:sp>
      <p:sp>
        <p:nvSpPr>
          <p:cNvPr id="53" name="Text Placeholder 52"/>
          <p:cNvSpPr>
            <a:spLocks noGrp="1"/>
          </p:cNvSpPr>
          <p:nvPr>
            <p:ph type="body" sz="quarter" idx="145"/>
          </p:nvPr>
        </p:nvSpPr>
        <p:spPr/>
        <p:txBody>
          <a:bodyPr/>
          <a:lstStyle/>
          <a:p>
            <a:pPr marL="940479" indent="-940479" defTabSz="2507943" fontAlgn="auto">
              <a:spcAft>
                <a:spcPts val="0"/>
              </a:spcAft>
              <a:buFont typeface="Arial" pitchFamily="34" charset="0"/>
              <a:buNone/>
              <a:defRPr/>
            </a:pPr>
            <a:endParaRPr lang="en-US"/>
          </a:p>
        </p:txBody>
      </p:sp>
      <p:sp>
        <p:nvSpPr>
          <p:cNvPr id="54" name="Text Placeholder 53"/>
          <p:cNvSpPr>
            <a:spLocks noGrp="1"/>
          </p:cNvSpPr>
          <p:nvPr>
            <p:ph type="body" sz="quarter" idx="146"/>
          </p:nvPr>
        </p:nvSpPr>
        <p:spPr/>
        <p:txBody>
          <a:bodyPr/>
          <a:lstStyle/>
          <a:p>
            <a:pPr marL="940479" indent="-940479" defTabSz="2507943" fontAlgn="auto">
              <a:spcAft>
                <a:spcPts val="0"/>
              </a:spcAft>
              <a:buFont typeface="Arial" pitchFamily="34" charset="0"/>
              <a:buNone/>
              <a:defRPr/>
            </a:pPr>
            <a:endParaRPr lang="en-US"/>
          </a:p>
        </p:txBody>
      </p:sp>
      <p:sp>
        <p:nvSpPr>
          <p:cNvPr id="55" name="Text Placeholder 54"/>
          <p:cNvSpPr>
            <a:spLocks noGrp="1"/>
          </p:cNvSpPr>
          <p:nvPr>
            <p:ph type="body" sz="quarter" idx="147"/>
          </p:nvPr>
        </p:nvSpPr>
        <p:spPr/>
        <p:txBody>
          <a:bodyPr/>
          <a:lstStyle/>
          <a:p>
            <a:pPr marL="940479" indent="-940479" defTabSz="2507943" fontAlgn="auto">
              <a:spcAft>
                <a:spcPts val="0"/>
              </a:spcAft>
              <a:buFont typeface="Arial" pitchFamily="34" charset="0"/>
              <a:buNone/>
              <a:defRPr/>
            </a:pPr>
            <a:endParaRPr lang="en-US"/>
          </a:p>
        </p:txBody>
      </p:sp>
      <p:sp>
        <p:nvSpPr>
          <p:cNvPr id="56" name="Text Placeholder 55"/>
          <p:cNvSpPr>
            <a:spLocks noGrp="1"/>
          </p:cNvSpPr>
          <p:nvPr>
            <p:ph type="body" sz="quarter" idx="148"/>
          </p:nvPr>
        </p:nvSpPr>
        <p:spPr/>
        <p:txBody>
          <a:bodyPr/>
          <a:lstStyle/>
          <a:p>
            <a:pPr marL="940479" indent="-940479" defTabSz="2507943" fontAlgn="auto">
              <a:spcAft>
                <a:spcPts val="0"/>
              </a:spcAft>
              <a:buFont typeface="Arial" pitchFamily="34" charset="0"/>
              <a:buNone/>
              <a:defRPr/>
            </a:pPr>
            <a:endParaRPr lang="en-US"/>
          </a:p>
        </p:txBody>
      </p:sp>
      <p:sp>
        <p:nvSpPr>
          <p:cNvPr id="57" name="Text Placeholder 56"/>
          <p:cNvSpPr>
            <a:spLocks noGrp="1"/>
          </p:cNvSpPr>
          <p:nvPr>
            <p:ph type="body" sz="quarter" idx="149"/>
          </p:nvPr>
        </p:nvSpPr>
        <p:spPr/>
        <p:txBody>
          <a:bodyPr/>
          <a:lstStyle/>
          <a:p>
            <a:pPr marL="940479" indent="-940479" defTabSz="2507943" fontAlgn="auto">
              <a:spcAft>
                <a:spcPts val="0"/>
              </a:spcAft>
              <a:buFont typeface="Arial" pitchFamily="34" charset="0"/>
              <a:buNone/>
              <a:defRPr/>
            </a:pPr>
            <a:endParaRPr lang="en-US"/>
          </a:p>
        </p:txBody>
      </p:sp>
      <p:sp>
        <p:nvSpPr>
          <p:cNvPr id="58" name="Rectangle 57">
            <a:extLst>
              <a:ext uri="{FF2B5EF4-FFF2-40B4-BE49-F238E27FC236}">
                <a16:creationId xmlns:a16="http://schemas.microsoft.com/office/drawing/2014/main" id="{0D201DE9-BA93-9545-9B57-0AF3741D6DDE}"/>
              </a:ext>
            </a:extLst>
          </p:cNvPr>
          <p:cNvSpPr/>
          <p:nvPr/>
        </p:nvSpPr>
        <p:spPr>
          <a:xfrm>
            <a:off x="565116" y="413422"/>
            <a:ext cx="26295385" cy="1755229"/>
          </a:xfrm>
          <a:prstGeom prst="rect">
            <a:avLst/>
          </a:prstGeom>
        </p:spPr>
        <p:txBody>
          <a:bodyPr wrap="square" lIns="31373" tIns="15687" rIns="31373" bIns="15687">
            <a:spAutoFit/>
          </a:bodyPr>
          <a:lstStyle/>
          <a:p>
            <a:pPr algn="ctr"/>
            <a:r>
              <a:rPr lang="en-US" sz="4000" b="1" dirty="0">
                <a:latin typeface="Trebuchet MS"/>
                <a:cs typeface="Trebuchet MS"/>
              </a:rPr>
              <a:t>Wireless Peripheral Nerve Stimulation for S1 Radicular Foot Pain after Failed Spinal Cord Stimulation</a:t>
            </a:r>
            <a:endParaRPr lang="en-US" sz="4000" dirty="0">
              <a:latin typeface="Trebuchet MS"/>
              <a:cs typeface="Trebuchet MS"/>
            </a:endParaRPr>
          </a:p>
          <a:p>
            <a:pPr algn="ctr"/>
            <a:r>
              <a:rPr lang="en-US" sz="2400" b="1" dirty="0" err="1">
                <a:latin typeface="Trebuchet MS"/>
                <a:cs typeface="Trebuchet MS"/>
              </a:rPr>
              <a:t>Soubrata</a:t>
            </a:r>
            <a:r>
              <a:rPr lang="en-US" sz="2400" b="1" dirty="0">
                <a:latin typeface="Trebuchet MS"/>
                <a:cs typeface="Trebuchet MS"/>
              </a:rPr>
              <a:t> </a:t>
            </a:r>
            <a:r>
              <a:rPr lang="en-US" sz="2400" b="1" dirty="0" err="1">
                <a:latin typeface="Trebuchet MS"/>
                <a:cs typeface="Trebuchet MS"/>
              </a:rPr>
              <a:t>Raikar</a:t>
            </a:r>
            <a:r>
              <a:rPr lang="en-US" sz="2400" b="1" dirty="0">
                <a:latin typeface="Trebuchet MS"/>
                <a:cs typeface="Trebuchet MS"/>
              </a:rPr>
              <a:t> MD</a:t>
            </a:r>
            <a:r>
              <a:rPr lang="en-US" sz="2400" b="1" baseline="30000" dirty="0">
                <a:latin typeface="Trebuchet MS"/>
                <a:cs typeface="Trebuchet MS"/>
              </a:rPr>
              <a:t>1</a:t>
            </a:r>
            <a:r>
              <a:rPr lang="en-US" sz="2400" b="1" dirty="0">
                <a:latin typeface="Trebuchet MS"/>
                <a:cs typeface="Trebuchet MS"/>
              </a:rPr>
              <a:t> Niek Vanquathem</a:t>
            </a:r>
            <a:r>
              <a:rPr lang="en-US" sz="2400" b="1" baseline="30000" dirty="0">
                <a:latin typeface="Trebuchet MS"/>
                <a:cs typeface="Trebuchet MS"/>
              </a:rPr>
              <a:t>2</a:t>
            </a:r>
            <a:endParaRPr lang="en-US" sz="2400" b="1" dirty="0">
              <a:latin typeface="Trebuchet MS"/>
              <a:cs typeface="Trebuchet MS"/>
            </a:endParaRPr>
          </a:p>
          <a:p>
            <a:pPr algn="ctr"/>
            <a:r>
              <a:rPr lang="en-US" sz="2400" b="1" i="1" dirty="0">
                <a:latin typeface="Trebuchet MS"/>
                <a:cs typeface="Trebuchet MS"/>
              </a:rPr>
              <a:t>Midwest Anesthesia and Pain Management</a:t>
            </a:r>
            <a:r>
              <a:rPr lang="en-US" sz="2400" b="1" i="1" baseline="30000" dirty="0">
                <a:latin typeface="Trebuchet MS"/>
                <a:cs typeface="Trebuchet MS"/>
              </a:rPr>
              <a:t>1</a:t>
            </a:r>
            <a:r>
              <a:rPr lang="en-US" sz="2400" b="1" i="1" dirty="0">
                <a:latin typeface="Trebuchet MS"/>
                <a:cs typeface="Trebuchet MS"/>
              </a:rPr>
              <a:t>, </a:t>
            </a:r>
            <a:r>
              <a:rPr lang="en-US" sz="2400" b="1" i="1" baseline="30000" dirty="0">
                <a:latin typeface="Trebuchet MS"/>
                <a:cs typeface="Trebuchet MS"/>
              </a:rPr>
              <a:t>2</a:t>
            </a:r>
            <a:r>
              <a:rPr lang="en-US" sz="2400" b="1" i="1" dirty="0">
                <a:latin typeface="Trebuchet MS"/>
                <a:cs typeface="Trebuchet MS"/>
              </a:rPr>
              <a:t>S</a:t>
            </a:r>
            <a:r>
              <a:rPr lang="de-DE" sz="2400" b="1" i="1" dirty="0" err="1">
                <a:latin typeface="Trebuchet MS"/>
                <a:cs typeface="Trebuchet MS"/>
              </a:rPr>
              <a:t>timwave</a:t>
            </a:r>
            <a:r>
              <a:rPr lang="de-DE" sz="2400" b="1" i="1" dirty="0">
                <a:latin typeface="Trebuchet MS"/>
                <a:cs typeface="Trebuchet MS"/>
              </a:rPr>
              <a:t> LLC, USA </a:t>
            </a:r>
          </a:p>
          <a:p>
            <a:endParaRPr lang="de-DE" sz="2400" i="1" dirty="0">
              <a:latin typeface="Trebuchet MS"/>
              <a:cs typeface="Trebuchet MS"/>
            </a:endParaRPr>
          </a:p>
        </p:txBody>
      </p:sp>
      <p:sp>
        <p:nvSpPr>
          <p:cNvPr id="67" name="Text Placeholder 14"/>
          <p:cNvSpPr txBox="1">
            <a:spLocks/>
          </p:cNvSpPr>
          <p:nvPr/>
        </p:nvSpPr>
        <p:spPr bwMode="auto">
          <a:xfrm>
            <a:off x="20574823" y="6123440"/>
            <a:ext cx="6279386" cy="465166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30622" tIns="130622" rIns="130622" bIns="130622" numCol="1" anchor="t" anchorCtr="0" compatLnSpc="1">
            <a:prstTxWarp prst="textNoShape">
              <a:avLst/>
            </a:prstTxWarp>
            <a:spAutoFit/>
          </a:bodyPr>
          <a:lstStyle>
            <a:lvl1pPr marL="0" indent="0" algn="l" defTabSz="2506663" rtl="0" eaLnBrk="1" fontAlgn="base" hangingPunct="1">
              <a:spcBef>
                <a:spcPct val="20000"/>
              </a:spcBef>
              <a:spcAft>
                <a:spcPct val="0"/>
              </a:spcAft>
              <a:buFont typeface="Arial" charset="0"/>
              <a:buNone/>
              <a:defRPr sz="1400" kern="1200">
                <a:solidFill>
                  <a:schemeClr val="tx1"/>
                </a:solidFill>
                <a:latin typeface="Trebuchet MS" pitchFamily="34" charset="0"/>
                <a:ea typeface="+mn-ea"/>
                <a:cs typeface="+mn-cs"/>
              </a:defRPr>
            </a:lvl1pPr>
            <a:lvl2pPr marL="849043"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75598"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3pPr>
            <a:lvl4pPr marL="1534809" indent="-359211"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4pPr>
            <a:lvl5pPr marL="1796053" indent="-261244"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algn="just">
              <a:lnSpc>
                <a:spcPts val="2300"/>
              </a:lnSpc>
            </a:pPr>
            <a:r>
              <a:rPr lang="en-US" sz="2300" dirty="0"/>
              <a:t>The Freedom PNS System (Fig. 3) utilizes wireless technology. Each stimulator contains four or eight contacts (1.3 mm in diameter with 4 mm spacing) with embedded electronics and a separate, mated receiver component. A small</a:t>
            </a:r>
            <a:r>
              <a:rPr lang="en-US" sz="2300"/>
              <a:t>, externally </a:t>
            </a:r>
            <a:r>
              <a:rPr lang="en-US" sz="2300" dirty="0"/>
              <a:t>wearable, rechargeable transmitter attached to a transmitting antenna worn in clothing provides the energy to power the implanted device wirelessly through the skin. The device uses pulsed electrical current to create an electrical field that acts on nerves to inhibit the transmission of pain signals to the brain. </a:t>
            </a:r>
          </a:p>
          <a:p>
            <a:endParaRPr lang="en-US" altLang="en-US" dirty="0"/>
          </a:p>
        </p:txBody>
      </p:sp>
      <p:sp>
        <p:nvSpPr>
          <p:cNvPr id="72" name="Text Placeholder 15"/>
          <p:cNvSpPr txBox="1">
            <a:spLocks/>
          </p:cNvSpPr>
          <p:nvPr/>
        </p:nvSpPr>
        <p:spPr>
          <a:xfrm>
            <a:off x="20602812" y="14082199"/>
            <a:ext cx="6279386" cy="428684"/>
          </a:xfrm>
          <a:prstGeom prst="rect">
            <a:avLst/>
          </a:prstGeom>
          <a:solidFill>
            <a:schemeClr val="accent5">
              <a:lumMod val="50000"/>
            </a:schemeClr>
          </a:solidFill>
        </p:spPr>
        <p:txBody>
          <a:bodyPr wrap="square" lIns="52249" tIns="52249" rIns="52249" bIns="52249" anchor="ctr" anchorCtr="0">
            <a:spAutoFit/>
          </a:bodyPr>
          <a:lstStyle>
            <a:lvl1pPr marL="939800" indent="-939800" algn="ctr" defTabSz="2506663" rtl="0" eaLnBrk="1" fontAlgn="base" hangingPunct="1">
              <a:spcBef>
                <a:spcPct val="20000"/>
              </a:spcBef>
              <a:spcAft>
                <a:spcPct val="0"/>
              </a:spcAft>
              <a:buFont typeface="Arial" charset="0"/>
              <a:buNone/>
              <a:defRPr sz="2100" b="1" kern="1200" baseline="0">
                <a:solidFill>
                  <a:schemeClr val="bg1"/>
                </a:solidFill>
                <a:latin typeface="+mn-lt"/>
                <a:ea typeface="+mn-ea"/>
                <a:cs typeface="+mn-cs"/>
              </a:defRPr>
            </a:lvl1pPr>
            <a:lvl2pPr marL="2036763" indent="-782638" algn="l" defTabSz="2506663" rtl="0" eaLnBrk="1" fontAlgn="base" hangingPunct="1">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eaLnBrk="1" fontAlgn="base" hangingPunct="1">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940479" indent="-940479" defTabSz="2507943" fontAlgn="auto">
              <a:spcAft>
                <a:spcPts val="0"/>
              </a:spcAft>
              <a:buFont typeface="Arial" pitchFamily="34" charset="0"/>
              <a:buNone/>
              <a:defRPr/>
            </a:pPr>
            <a:r>
              <a:rPr lang="en-US" dirty="0"/>
              <a:t>References</a:t>
            </a:r>
          </a:p>
        </p:txBody>
      </p:sp>
      <p:sp>
        <p:nvSpPr>
          <p:cNvPr id="73" name="Text Placeholder 18">
            <a:extLst>
              <a:ext uri="{FF2B5EF4-FFF2-40B4-BE49-F238E27FC236}">
                <a16:creationId xmlns:a16="http://schemas.microsoft.com/office/drawing/2014/main" id="{F465A367-EA8D-1A47-A7B0-9307821949D5}"/>
              </a:ext>
            </a:extLst>
          </p:cNvPr>
          <p:cNvSpPr txBox="1">
            <a:spLocks/>
          </p:cNvSpPr>
          <p:nvPr/>
        </p:nvSpPr>
        <p:spPr bwMode="auto">
          <a:xfrm>
            <a:off x="20577969" y="14428481"/>
            <a:ext cx="6323688" cy="142719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30622" tIns="130622" rIns="130622" bIns="130622" numCol="1" anchor="t" anchorCtr="0" compatLnSpc="1">
            <a:prstTxWarp prst="textNoShape">
              <a:avLst/>
            </a:prstTxWarp>
            <a:spAutoFit/>
          </a:bodyPr>
          <a:lstStyle>
            <a:lvl1pPr marL="0" indent="0" algn="l" defTabSz="2506663" rtl="0" eaLnBrk="1" fontAlgn="base" hangingPunct="1">
              <a:spcBef>
                <a:spcPct val="20000"/>
              </a:spcBef>
              <a:spcAft>
                <a:spcPct val="0"/>
              </a:spcAft>
              <a:buFont typeface="Arial" charset="0"/>
              <a:buNone/>
              <a:defRPr sz="1400" kern="1200">
                <a:solidFill>
                  <a:schemeClr val="tx1"/>
                </a:solidFill>
                <a:latin typeface="Trebuchet MS" pitchFamily="34" charset="0"/>
                <a:ea typeface="+mn-ea"/>
                <a:cs typeface="+mn-cs"/>
              </a:defRPr>
            </a:lvl1pPr>
            <a:lvl2pPr marL="849043"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75598"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3pPr>
            <a:lvl4pPr marL="1534809" indent="-359211"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4pPr>
            <a:lvl5pPr marL="1796053" indent="-261244"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228600" lvl="0" indent="-228600">
              <a:buFont typeface="+mj-lt"/>
              <a:buAutoNum type="arabicPeriod"/>
            </a:pPr>
            <a:r>
              <a:rPr lang="en-US" sz="900" dirty="0"/>
              <a:t>Weiner RL, Reed KL. Peripheral </a:t>
            </a:r>
            <a:r>
              <a:rPr lang="en-US" sz="900" dirty="0" err="1"/>
              <a:t>neurostimulation</a:t>
            </a:r>
            <a:r>
              <a:rPr lang="en-US" sz="900" dirty="0"/>
              <a:t> for control of intractable occipital neuralgia. </a:t>
            </a:r>
            <a:r>
              <a:rPr lang="en-US" sz="900" dirty="0" err="1"/>
              <a:t>Neuromodulation</a:t>
            </a:r>
            <a:r>
              <a:rPr lang="en-US" sz="900" dirty="0"/>
              <a:t> : journal of the International </a:t>
            </a:r>
            <a:r>
              <a:rPr lang="en-US" sz="900" dirty="0" err="1"/>
              <a:t>Neuromodulation</a:t>
            </a:r>
            <a:r>
              <a:rPr lang="en-US" sz="900" dirty="0"/>
              <a:t> Society. 1999;2(3):217-21. </a:t>
            </a:r>
            <a:r>
              <a:rPr lang="en-US" sz="900" i="1" dirty="0">
                <a:hlinkClick r:id="rId3"/>
              </a:rPr>
              <a:t>"sciatic nerve (anatomy)"</a:t>
            </a:r>
            <a:r>
              <a:rPr lang="en-US" sz="900" i="1" dirty="0"/>
              <a:t>. Britannica Online Encyclopedia</a:t>
            </a:r>
            <a:r>
              <a:rPr lang="en-US" sz="900" dirty="0"/>
              <a:t>. Retrieved 23 April 2012.</a:t>
            </a:r>
          </a:p>
          <a:p>
            <a:pPr marL="228600" indent="-228600">
              <a:buFont typeface="+mj-lt"/>
              <a:buAutoNum type="arabicPeriod"/>
            </a:pPr>
            <a:r>
              <a:rPr lang="en-US" sz="900" dirty="0" err="1"/>
              <a:t>Bolash</a:t>
            </a:r>
            <a:r>
              <a:rPr lang="en-US" sz="900" dirty="0"/>
              <a:t> R, Creamer M, </a:t>
            </a:r>
            <a:r>
              <a:rPr lang="en-US" sz="900" dirty="0" err="1"/>
              <a:t>Rauck</a:t>
            </a:r>
            <a:r>
              <a:rPr lang="en-US" sz="900" dirty="0"/>
              <a:t> R, </a:t>
            </a:r>
            <a:r>
              <a:rPr lang="en-US" sz="900" dirty="0" err="1"/>
              <a:t>Vehedifar</a:t>
            </a:r>
            <a:r>
              <a:rPr lang="en-US" sz="900" dirty="0"/>
              <a:t> P, </a:t>
            </a:r>
            <a:r>
              <a:rPr lang="en-US" sz="900" dirty="0" err="1"/>
              <a:t>Calodney</a:t>
            </a:r>
            <a:r>
              <a:rPr lang="en-US" sz="900" dirty="0"/>
              <a:t> A, Fox I, et al. Wireless high frequency spinal cord stimulation (10 kHz) compared to multi-waveform low frequency spinal cord stimulation in the management of chronic pain in failed back surgery syndrome subjects: Preliminary results of a multicenter, prospective, randomized controlled study. </a:t>
            </a:r>
            <a:r>
              <a:rPr lang="en-US" sz="900" i="1" dirty="0"/>
              <a:t>Pain Med</a:t>
            </a:r>
            <a:r>
              <a:rPr lang="en-US" sz="900" dirty="0"/>
              <a:t>, in press, 2019.</a:t>
            </a:r>
          </a:p>
          <a:p>
            <a:pPr marL="228600" lvl="0" indent="-228600">
              <a:buFont typeface="+mj-lt"/>
              <a:buAutoNum type="arabicPeriod"/>
            </a:pPr>
            <a:endParaRPr lang="en-US" sz="900" dirty="0"/>
          </a:p>
        </p:txBody>
      </p:sp>
      <p:sp>
        <p:nvSpPr>
          <p:cNvPr id="76" name="Text Placeholder 12"/>
          <p:cNvSpPr>
            <a:spLocks noGrp="1"/>
          </p:cNvSpPr>
          <p:nvPr>
            <p:ph type="body" sz="quarter" idx="24"/>
          </p:nvPr>
        </p:nvSpPr>
        <p:spPr>
          <a:xfrm>
            <a:off x="13880699" y="13071286"/>
            <a:ext cx="6286500" cy="474850"/>
          </a:xfrm>
        </p:spPr>
        <p:txBody>
          <a:bodyPr/>
          <a:lstStyle/>
          <a:p>
            <a:pPr marL="940479" indent="-940479" defTabSz="2507943" fontAlgn="auto">
              <a:spcAft>
                <a:spcPts val="0"/>
              </a:spcAft>
              <a:buFont typeface="Arial" pitchFamily="34" charset="0"/>
              <a:buNone/>
              <a:defRPr/>
            </a:pPr>
            <a:r>
              <a:rPr lang="en-US" sz="2400" dirty="0"/>
              <a:t>Discussion</a:t>
            </a:r>
          </a:p>
        </p:txBody>
      </p:sp>
      <p:sp>
        <p:nvSpPr>
          <p:cNvPr id="64" name="Text Placeholder 9"/>
          <p:cNvSpPr>
            <a:spLocks noGrp="1"/>
          </p:cNvSpPr>
          <p:nvPr>
            <p:ph type="body" sz="quarter" idx="21"/>
          </p:nvPr>
        </p:nvSpPr>
        <p:spPr bwMode="auto">
          <a:xfrm>
            <a:off x="7241977" y="3054156"/>
            <a:ext cx="6280546" cy="812133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endParaRPr lang="en-US" sz="2300" dirty="0"/>
          </a:p>
          <a:p>
            <a:pPr algn="just"/>
            <a:r>
              <a:rPr lang="en-US" sz="2300" dirty="0"/>
              <a:t>The patient was trialed with two wireless neurostimulators at the tibial nerves. A 13-gauge introducer needle was inserted 2cm medial </a:t>
            </a:r>
            <a:r>
              <a:rPr lang="en-US" sz="2300" dirty="0" err="1"/>
              <a:t>tp</a:t>
            </a:r>
            <a:r>
              <a:rPr lang="en-US" sz="2300" dirty="0"/>
              <a:t> the medial border of the right tibia and directed 11cm toward the posterior border of the medial malleolus under fluoroscopic guidance. The introducer stylet was removed, and a 4-contact stimulator was placed through the introducer with the stimulator tip ending 1cm from the posterior border of the medial malleolus (Fig. 1). The steering stylet was removed, and the receiver was connected to the stimulator. The process was then repeated on the right side (Fig. 1 and 2). The implants were anchored with sutures in two places, at the introduction site and at the end of the stimulator, with a coil within a subcutaneous pocket. The stimulation parameters were set at 1.5kHz, 30ms pulse width and mA between 0.6 and 0.8. </a:t>
            </a:r>
          </a:p>
        </p:txBody>
      </p:sp>
      <p:sp>
        <p:nvSpPr>
          <p:cNvPr id="78" name="Rechteck 73">
            <a:extLst>
              <a:ext uri="{FF2B5EF4-FFF2-40B4-BE49-F238E27FC236}">
                <a16:creationId xmlns:a16="http://schemas.microsoft.com/office/drawing/2014/main" id="{F5FA3F28-68EE-7D4F-80F4-ECCF8C349F60}"/>
              </a:ext>
            </a:extLst>
          </p:cNvPr>
          <p:cNvSpPr/>
          <p:nvPr/>
        </p:nvSpPr>
        <p:spPr>
          <a:xfrm>
            <a:off x="18979539" y="10530501"/>
            <a:ext cx="6137879" cy="277902"/>
          </a:xfrm>
          <a:prstGeom prst="rect">
            <a:avLst/>
          </a:prstGeom>
        </p:spPr>
        <p:txBody>
          <a:bodyPr wrap="square" lIns="31373" tIns="15687" rIns="31373" bIns="15687">
            <a:spAutoFit/>
          </a:bodyPr>
          <a:lstStyle/>
          <a:p>
            <a:pPr algn="ctr"/>
            <a:r>
              <a:rPr lang="en-US" sz="1600" b="1" dirty="0">
                <a:latin typeface="Arial"/>
                <a:cs typeface="Arial"/>
              </a:rPr>
              <a:t>Fig. 3: Device Components</a:t>
            </a:r>
            <a:endParaRPr lang="de-DE" sz="1600" b="1" dirty="0">
              <a:latin typeface="Arial"/>
              <a:cs typeface="Arial"/>
            </a:endParaRPr>
          </a:p>
        </p:txBody>
      </p:sp>
      <p:sp>
        <p:nvSpPr>
          <p:cNvPr id="90" name="Rechteck 73">
            <a:extLst>
              <a:ext uri="{FF2B5EF4-FFF2-40B4-BE49-F238E27FC236}">
                <a16:creationId xmlns:a16="http://schemas.microsoft.com/office/drawing/2014/main" id="{F5FA3F28-68EE-7D4F-80F4-ECCF8C349F60}"/>
              </a:ext>
            </a:extLst>
          </p:cNvPr>
          <p:cNvSpPr/>
          <p:nvPr/>
        </p:nvSpPr>
        <p:spPr>
          <a:xfrm>
            <a:off x="13914438" y="2938633"/>
            <a:ext cx="6137879" cy="277902"/>
          </a:xfrm>
          <a:prstGeom prst="rect">
            <a:avLst/>
          </a:prstGeom>
        </p:spPr>
        <p:txBody>
          <a:bodyPr wrap="square" lIns="31373" tIns="15687" rIns="31373" bIns="15687">
            <a:spAutoFit/>
          </a:bodyPr>
          <a:lstStyle/>
          <a:p>
            <a:pPr algn="ctr"/>
            <a:r>
              <a:rPr lang="en-US" sz="1600" b="1" dirty="0">
                <a:latin typeface="Arial"/>
                <a:cs typeface="Arial"/>
              </a:rPr>
              <a:t>Fig. 2: AP X-ray of bilateral placement</a:t>
            </a:r>
            <a:endParaRPr lang="de-DE" sz="1600" b="1" dirty="0">
              <a:latin typeface="Arial"/>
              <a:cs typeface="Arial"/>
            </a:endParaRPr>
          </a:p>
        </p:txBody>
      </p:sp>
      <p:sp>
        <p:nvSpPr>
          <p:cNvPr id="91" name="Text Placeholder 9"/>
          <p:cNvSpPr>
            <a:spLocks noGrp="1"/>
          </p:cNvSpPr>
          <p:nvPr>
            <p:ph type="body" sz="quarter" idx="21"/>
          </p:nvPr>
        </p:nvSpPr>
        <p:spPr bwMode="auto">
          <a:xfrm>
            <a:off x="13914438" y="13363813"/>
            <a:ext cx="6280546" cy="309534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300" dirty="0"/>
              <a:t>The anatomical conditions of the area are such that the implant of a conventional system with an IPG would have been virtually impossible. In general, peripheral nerve stimulation is difficult with conventional devices which require not only an IPG but also extensions to the site where the IPG is implanted. </a:t>
            </a:r>
            <a:endParaRPr lang="en-US" altLang="en-US" sz="2300" dirty="0"/>
          </a:p>
        </p:txBody>
      </p:sp>
      <p:pic>
        <p:nvPicPr>
          <p:cNvPr id="2" name="Picture 1" descr="image00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99667" y="10470786"/>
            <a:ext cx="6282531" cy="3614598"/>
          </a:xfrm>
          <a:prstGeom prst="rect">
            <a:avLst/>
          </a:prstGeom>
        </p:spPr>
      </p:pic>
      <p:sp>
        <p:nvSpPr>
          <p:cNvPr id="88" name="Rechteck 73">
            <a:extLst>
              <a:ext uri="{FF2B5EF4-FFF2-40B4-BE49-F238E27FC236}">
                <a16:creationId xmlns:a16="http://schemas.microsoft.com/office/drawing/2014/main" id="{F5FA3F28-68EE-7D4F-80F4-ECCF8C349F60}"/>
              </a:ext>
            </a:extLst>
          </p:cNvPr>
          <p:cNvSpPr/>
          <p:nvPr/>
        </p:nvSpPr>
        <p:spPr>
          <a:xfrm>
            <a:off x="7241977" y="10953519"/>
            <a:ext cx="6137879" cy="277902"/>
          </a:xfrm>
          <a:prstGeom prst="rect">
            <a:avLst/>
          </a:prstGeom>
        </p:spPr>
        <p:txBody>
          <a:bodyPr wrap="square" lIns="31373" tIns="15687" rIns="31373" bIns="15687">
            <a:spAutoFit/>
          </a:bodyPr>
          <a:lstStyle/>
          <a:p>
            <a:pPr algn="ctr"/>
            <a:r>
              <a:rPr lang="en-US" sz="1600" b="1" dirty="0">
                <a:latin typeface="Arial"/>
                <a:cs typeface="Arial"/>
              </a:rPr>
              <a:t>Fig. 1: Lateral X-ray of placement at </a:t>
            </a:r>
            <a:r>
              <a:rPr lang="en-US" sz="1600" b="1" dirty="0" err="1">
                <a:latin typeface="Arial"/>
                <a:cs typeface="Arial"/>
              </a:rPr>
              <a:t>tibial</a:t>
            </a:r>
            <a:r>
              <a:rPr lang="en-US" sz="1600" b="1" dirty="0">
                <a:latin typeface="Arial"/>
                <a:cs typeface="Arial"/>
              </a:rPr>
              <a:t> nerve</a:t>
            </a:r>
            <a:endParaRPr lang="de-DE" sz="1600" b="1" dirty="0">
              <a:latin typeface="Arial"/>
              <a:cs typeface="Arial"/>
            </a:endParaRPr>
          </a:p>
        </p:txBody>
      </p:sp>
      <p:pic>
        <p:nvPicPr>
          <p:cNvPr id="8" name="Picture 7" descr="Untitl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0732" y="11407165"/>
            <a:ext cx="5369288" cy="4900587"/>
          </a:xfrm>
          <a:prstGeom prst="rect">
            <a:avLst/>
          </a:prstGeom>
        </p:spPr>
      </p:pic>
      <p:pic>
        <p:nvPicPr>
          <p:cNvPr id="10" name="Picture 9" descr="Untitle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914438" y="3343664"/>
            <a:ext cx="6258715" cy="5559552"/>
          </a:xfrm>
          <a:prstGeom prst="rect">
            <a:avLst/>
          </a:prstGeom>
        </p:spPr>
      </p:pic>
    </p:spTree>
  </p:cSld>
  <p:clrMapOvr>
    <a:masterClrMapping/>
  </p:clrMapOvr>
</p:sld>
</file>

<file path=ppt/theme/theme1.xml><?xml version="1.0" encoding="utf-8"?>
<a:theme xmlns:a="http://schemas.openxmlformats.org/drawingml/2006/main" name="PosterPresentations.com-42x60-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Highligh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5470E6FB40ACC458364C680A060FE27" ma:contentTypeVersion="2" ma:contentTypeDescription="Crie um novo documento." ma:contentTypeScope="" ma:versionID="686e953ce5fa5551869241b13e651143">
  <xsd:schema xmlns:xsd="http://www.w3.org/2001/XMLSchema" xmlns:xs="http://www.w3.org/2001/XMLSchema" xmlns:p="http://schemas.microsoft.com/office/2006/metadata/properties" xmlns:ns2="2dd5f29f-9cd2-4595-9bc3-e0e94c29423f" targetNamespace="http://schemas.microsoft.com/office/2006/metadata/properties" ma:root="true" ma:fieldsID="20edbc41168ef21b0d0646c15c519a88" ns2:_="">
    <xsd:import namespace="2dd5f29f-9cd2-4595-9bc3-e0e94c29423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d5f29f-9cd2-4595-9bc3-e0e94c2942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047FC0-B6C8-4128-9B78-FAB3B4DFEC42}"/>
</file>

<file path=customXml/itemProps2.xml><?xml version="1.0" encoding="utf-8"?>
<ds:datastoreItem xmlns:ds="http://schemas.openxmlformats.org/officeDocument/2006/customXml" ds:itemID="{55FD8924-1359-4652-8E4E-CB46D4565100}"/>
</file>

<file path=customXml/itemProps3.xml><?xml version="1.0" encoding="utf-8"?>
<ds:datastoreItem xmlns:ds="http://schemas.openxmlformats.org/officeDocument/2006/customXml" ds:itemID="{9343D6B2-7CF8-4FDF-8614-C5DC08388937}"/>
</file>

<file path=docProps/app.xml><?xml version="1.0" encoding="utf-8"?>
<Properties xmlns="http://schemas.openxmlformats.org/officeDocument/2006/extended-properties" xmlns:vt="http://schemas.openxmlformats.org/officeDocument/2006/docPropsVTypes">
  <Template>PosterPresentations.com-42x60-Template</Template>
  <TotalTime>380</TotalTime>
  <Words>867</Words>
  <Application>Microsoft Macintosh PowerPoint</Application>
  <PresentationFormat>Custom</PresentationFormat>
  <Paragraphs>29</Paragraphs>
  <Slides>1</Slides>
  <Notes>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vt:i4>
      </vt:variant>
    </vt:vector>
  </HeadingPairs>
  <TitlesOfParts>
    <vt:vector size="8" baseType="lpstr">
      <vt:lpstr>Arial</vt:lpstr>
      <vt:lpstr>Calibri</vt:lpstr>
      <vt:lpstr>Trebuchet MS</vt:lpstr>
      <vt:lpstr>PosterPresentations.com-42x60-Template</vt:lpstr>
      <vt:lpstr>1_Classic 3 Columns</vt:lpstr>
      <vt:lpstr>Classic - Wide Center</vt:lpstr>
      <vt:lpstr>Right Highlight</vt:lpstr>
      <vt:lpstr>PowerPoint Presentation</vt:lpstr>
    </vt:vector>
  </TitlesOfParts>
  <Company>University of Michigan Hospital and Health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Parag Patil</dc:creator>
  <cp:lastModifiedBy>Andrea Trescot</cp:lastModifiedBy>
  <cp:revision>44</cp:revision>
  <dcterms:created xsi:type="dcterms:W3CDTF">2016-12-07T21:25:59Z</dcterms:created>
  <dcterms:modified xsi:type="dcterms:W3CDTF">2020-01-10T14:50:51Z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0x01010015470E6FB40ACC458364C680A060FE27</vt:lpwstr>
  </property>
</Properties>
</file>